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5" r:id="rId2"/>
    <p:sldId id="266" r:id="rId3"/>
    <p:sldId id="262" r:id="rId4"/>
    <p:sldId id="257" r:id="rId5"/>
    <p:sldId id="258" r:id="rId6"/>
    <p:sldId id="259" r:id="rId7"/>
    <p:sldId id="260" r:id="rId8"/>
    <p:sldId id="263" r:id="rId9"/>
    <p:sldId id="264" r:id="rId10"/>
    <p:sldId id="26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291" autoAdjust="0"/>
  </p:normalViewPr>
  <p:slideViewPr>
    <p:cSldViewPr snapToGrid="0">
      <p:cViewPr varScale="1">
        <p:scale>
          <a:sx n="68" d="100"/>
          <a:sy n="68" d="100"/>
        </p:scale>
        <p:origin x="48"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B934EB-5ACE-46CD-8DCA-0C0DD862C503}" type="datetimeFigureOut">
              <a:rPr lang="en-GB" smtClean="0"/>
              <a:t>27/05/2022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716EFF-6C92-4343-ADE6-B99083BB3056}" type="slidenum">
              <a:rPr lang="en-GB" smtClean="0"/>
              <a:t>‹#›</a:t>
            </a:fld>
            <a:endParaRPr lang="en-GB"/>
          </a:p>
        </p:txBody>
      </p:sp>
    </p:spTree>
    <p:extLst>
      <p:ext uri="{BB962C8B-B14F-4D97-AF65-F5344CB8AC3E}">
        <p14:creationId xmlns:p14="http://schemas.microsoft.com/office/powerpoint/2010/main" val="36299600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9ADB9-3AC6-449C-94B3-8CC16F6C4A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7D24603-6DF0-4156-99D1-584EAC7F10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4AC05E0-949D-4C98-A554-E9E1EB09535B}"/>
              </a:ext>
            </a:extLst>
          </p:cNvPr>
          <p:cNvSpPr>
            <a:spLocks noGrp="1"/>
          </p:cNvSpPr>
          <p:nvPr>
            <p:ph type="dt" sz="half" idx="10"/>
          </p:nvPr>
        </p:nvSpPr>
        <p:spPr/>
        <p:txBody>
          <a:bodyPr/>
          <a:lstStyle/>
          <a:p>
            <a:fld id="{9826309F-7ED0-4E43-94A4-7470C90DB986}" type="datetimeFigureOut">
              <a:rPr lang="en-GB" smtClean="0"/>
              <a:t>27/05/2022</a:t>
            </a:fld>
            <a:endParaRPr lang="en-GB"/>
          </a:p>
        </p:txBody>
      </p:sp>
      <p:sp>
        <p:nvSpPr>
          <p:cNvPr id="5" name="Footer Placeholder 4">
            <a:extLst>
              <a:ext uri="{FF2B5EF4-FFF2-40B4-BE49-F238E27FC236}">
                <a16:creationId xmlns:a16="http://schemas.microsoft.com/office/drawing/2014/main" id="{317035F6-F417-4E97-9F0B-9A99F2DF1F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A5F182-C791-4F84-920F-DC6D05F37E0A}"/>
              </a:ext>
            </a:extLst>
          </p:cNvPr>
          <p:cNvSpPr>
            <a:spLocks noGrp="1"/>
          </p:cNvSpPr>
          <p:nvPr>
            <p:ph type="sldNum" sz="quarter" idx="12"/>
          </p:nvPr>
        </p:nvSpPr>
        <p:spPr/>
        <p:txBody>
          <a:bodyPr/>
          <a:lstStyle/>
          <a:p>
            <a:fld id="{88D02A7E-E626-48BC-BBDC-3759B31D82B9}" type="slidenum">
              <a:rPr lang="en-GB" smtClean="0"/>
              <a:t>‹#›</a:t>
            </a:fld>
            <a:endParaRPr lang="en-GB"/>
          </a:p>
        </p:txBody>
      </p:sp>
    </p:spTree>
    <p:extLst>
      <p:ext uri="{BB962C8B-B14F-4D97-AF65-F5344CB8AC3E}">
        <p14:creationId xmlns:p14="http://schemas.microsoft.com/office/powerpoint/2010/main" val="3990858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97D6F-A643-4A54-8C80-1D7B586FE3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97B464B-407A-42A3-ACBB-876CD3A1AAE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FC5085-5E34-458C-8C99-125626AF8F66}"/>
              </a:ext>
            </a:extLst>
          </p:cNvPr>
          <p:cNvSpPr>
            <a:spLocks noGrp="1"/>
          </p:cNvSpPr>
          <p:nvPr>
            <p:ph type="dt" sz="half" idx="10"/>
          </p:nvPr>
        </p:nvSpPr>
        <p:spPr/>
        <p:txBody>
          <a:bodyPr/>
          <a:lstStyle/>
          <a:p>
            <a:fld id="{9826309F-7ED0-4E43-94A4-7470C90DB986}" type="datetimeFigureOut">
              <a:rPr lang="en-GB" smtClean="0"/>
              <a:t>27/05/2022</a:t>
            </a:fld>
            <a:endParaRPr lang="en-GB"/>
          </a:p>
        </p:txBody>
      </p:sp>
      <p:sp>
        <p:nvSpPr>
          <p:cNvPr id="5" name="Footer Placeholder 4">
            <a:extLst>
              <a:ext uri="{FF2B5EF4-FFF2-40B4-BE49-F238E27FC236}">
                <a16:creationId xmlns:a16="http://schemas.microsoft.com/office/drawing/2014/main" id="{5DE778B2-821D-4865-9961-BB54CE89A5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46451A-C966-4E20-AF69-E4609F295296}"/>
              </a:ext>
            </a:extLst>
          </p:cNvPr>
          <p:cNvSpPr>
            <a:spLocks noGrp="1"/>
          </p:cNvSpPr>
          <p:nvPr>
            <p:ph type="sldNum" sz="quarter" idx="12"/>
          </p:nvPr>
        </p:nvSpPr>
        <p:spPr/>
        <p:txBody>
          <a:bodyPr/>
          <a:lstStyle/>
          <a:p>
            <a:fld id="{88D02A7E-E626-48BC-BBDC-3759B31D82B9}" type="slidenum">
              <a:rPr lang="en-GB" smtClean="0"/>
              <a:t>‹#›</a:t>
            </a:fld>
            <a:endParaRPr lang="en-GB"/>
          </a:p>
        </p:txBody>
      </p:sp>
    </p:spTree>
    <p:extLst>
      <p:ext uri="{BB962C8B-B14F-4D97-AF65-F5344CB8AC3E}">
        <p14:creationId xmlns:p14="http://schemas.microsoft.com/office/powerpoint/2010/main" val="2340509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4045E-14D7-466E-8384-62264791EDB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D7CFC02-D59A-4765-93EE-E7DA73B0051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12E25E-59A4-4F60-9693-40B1FA97CBD0}"/>
              </a:ext>
            </a:extLst>
          </p:cNvPr>
          <p:cNvSpPr>
            <a:spLocks noGrp="1"/>
          </p:cNvSpPr>
          <p:nvPr>
            <p:ph type="dt" sz="half" idx="10"/>
          </p:nvPr>
        </p:nvSpPr>
        <p:spPr/>
        <p:txBody>
          <a:bodyPr/>
          <a:lstStyle/>
          <a:p>
            <a:fld id="{9826309F-7ED0-4E43-94A4-7470C90DB986}" type="datetimeFigureOut">
              <a:rPr lang="en-GB" smtClean="0"/>
              <a:t>27/05/2022</a:t>
            </a:fld>
            <a:endParaRPr lang="en-GB"/>
          </a:p>
        </p:txBody>
      </p:sp>
      <p:sp>
        <p:nvSpPr>
          <p:cNvPr id="5" name="Footer Placeholder 4">
            <a:extLst>
              <a:ext uri="{FF2B5EF4-FFF2-40B4-BE49-F238E27FC236}">
                <a16:creationId xmlns:a16="http://schemas.microsoft.com/office/drawing/2014/main" id="{BB347F54-716E-4FDD-A7A1-320EB393EC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8ACC98-98E2-436C-96FD-CA57831DD878}"/>
              </a:ext>
            </a:extLst>
          </p:cNvPr>
          <p:cNvSpPr>
            <a:spLocks noGrp="1"/>
          </p:cNvSpPr>
          <p:nvPr>
            <p:ph type="sldNum" sz="quarter" idx="12"/>
          </p:nvPr>
        </p:nvSpPr>
        <p:spPr/>
        <p:txBody>
          <a:bodyPr/>
          <a:lstStyle/>
          <a:p>
            <a:fld id="{88D02A7E-E626-48BC-BBDC-3759B31D82B9}" type="slidenum">
              <a:rPr lang="en-GB" smtClean="0"/>
              <a:t>‹#›</a:t>
            </a:fld>
            <a:endParaRPr lang="en-GB"/>
          </a:p>
        </p:txBody>
      </p:sp>
    </p:spTree>
    <p:extLst>
      <p:ext uri="{BB962C8B-B14F-4D97-AF65-F5344CB8AC3E}">
        <p14:creationId xmlns:p14="http://schemas.microsoft.com/office/powerpoint/2010/main" val="3019160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41CFA-8141-4BFE-89BE-E8540462FD9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E8E078C-2513-486A-ACA1-712B0B30F5A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ECE92-8824-4328-9941-6669DDEC33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AE32E3-1552-4B6C-85C4-868582AE3FCD}"/>
              </a:ext>
            </a:extLst>
          </p:cNvPr>
          <p:cNvSpPr>
            <a:spLocks noGrp="1"/>
          </p:cNvSpPr>
          <p:nvPr>
            <p:ph type="dt" sz="half" idx="10"/>
          </p:nvPr>
        </p:nvSpPr>
        <p:spPr/>
        <p:txBody>
          <a:bodyPr/>
          <a:lstStyle/>
          <a:p>
            <a:fld id="{9826309F-7ED0-4E43-94A4-7470C90DB986}" type="datetimeFigureOut">
              <a:rPr lang="en-GB" smtClean="0"/>
              <a:t>27/05/2022</a:t>
            </a:fld>
            <a:endParaRPr lang="en-GB"/>
          </a:p>
        </p:txBody>
      </p:sp>
      <p:sp>
        <p:nvSpPr>
          <p:cNvPr id="6" name="Footer Placeholder 5">
            <a:extLst>
              <a:ext uri="{FF2B5EF4-FFF2-40B4-BE49-F238E27FC236}">
                <a16:creationId xmlns:a16="http://schemas.microsoft.com/office/drawing/2014/main" id="{C009EF9D-A315-463F-976B-69C78EEE061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35138D-ACB3-4F5D-B6CE-7E028CEDB8FD}"/>
              </a:ext>
            </a:extLst>
          </p:cNvPr>
          <p:cNvSpPr>
            <a:spLocks noGrp="1"/>
          </p:cNvSpPr>
          <p:nvPr>
            <p:ph type="sldNum" sz="quarter" idx="12"/>
          </p:nvPr>
        </p:nvSpPr>
        <p:spPr/>
        <p:txBody>
          <a:bodyPr/>
          <a:lstStyle/>
          <a:p>
            <a:fld id="{88D02A7E-E626-48BC-BBDC-3759B31D82B9}" type="slidenum">
              <a:rPr lang="en-GB" smtClean="0"/>
              <a:t>‹#›</a:t>
            </a:fld>
            <a:endParaRPr lang="en-GB"/>
          </a:p>
        </p:txBody>
      </p:sp>
    </p:spTree>
    <p:extLst>
      <p:ext uri="{BB962C8B-B14F-4D97-AF65-F5344CB8AC3E}">
        <p14:creationId xmlns:p14="http://schemas.microsoft.com/office/powerpoint/2010/main" val="3286637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54D75-BA07-4875-A7E1-09411ADEEC8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88E63D8-C801-4853-9BB9-874C2BF0A5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194C046-0B6B-4609-909B-FD7E55D67E4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61CC21-8144-4CB2-AEC6-A4B581F972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684C3DC-D2DB-4F3A-A3DB-588966EED0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86759D6-F402-4D10-94A0-0D80285646C7}"/>
              </a:ext>
            </a:extLst>
          </p:cNvPr>
          <p:cNvSpPr>
            <a:spLocks noGrp="1"/>
          </p:cNvSpPr>
          <p:nvPr>
            <p:ph type="dt" sz="half" idx="10"/>
          </p:nvPr>
        </p:nvSpPr>
        <p:spPr/>
        <p:txBody>
          <a:bodyPr/>
          <a:lstStyle/>
          <a:p>
            <a:fld id="{9826309F-7ED0-4E43-94A4-7470C90DB986}" type="datetimeFigureOut">
              <a:rPr lang="en-GB" smtClean="0"/>
              <a:t>27/05/2022</a:t>
            </a:fld>
            <a:endParaRPr lang="en-GB"/>
          </a:p>
        </p:txBody>
      </p:sp>
      <p:sp>
        <p:nvSpPr>
          <p:cNvPr id="8" name="Footer Placeholder 7">
            <a:extLst>
              <a:ext uri="{FF2B5EF4-FFF2-40B4-BE49-F238E27FC236}">
                <a16:creationId xmlns:a16="http://schemas.microsoft.com/office/drawing/2014/main" id="{7048970D-CB2A-4E99-8652-E20D3023CD1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DEE56F9-7063-4DD2-929B-C196B0CC5AA2}"/>
              </a:ext>
            </a:extLst>
          </p:cNvPr>
          <p:cNvSpPr>
            <a:spLocks noGrp="1"/>
          </p:cNvSpPr>
          <p:nvPr>
            <p:ph type="sldNum" sz="quarter" idx="12"/>
          </p:nvPr>
        </p:nvSpPr>
        <p:spPr/>
        <p:txBody>
          <a:bodyPr/>
          <a:lstStyle/>
          <a:p>
            <a:fld id="{88D02A7E-E626-48BC-BBDC-3759B31D82B9}" type="slidenum">
              <a:rPr lang="en-GB" smtClean="0"/>
              <a:t>‹#›</a:t>
            </a:fld>
            <a:endParaRPr lang="en-GB"/>
          </a:p>
        </p:txBody>
      </p:sp>
    </p:spTree>
    <p:extLst>
      <p:ext uri="{BB962C8B-B14F-4D97-AF65-F5344CB8AC3E}">
        <p14:creationId xmlns:p14="http://schemas.microsoft.com/office/powerpoint/2010/main" val="1133367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CE9F3-39D0-4222-81AD-AC75D3F2892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EFD2C50-7CED-4C92-AA6E-B24AAEF1A3F4}"/>
              </a:ext>
            </a:extLst>
          </p:cNvPr>
          <p:cNvSpPr>
            <a:spLocks noGrp="1"/>
          </p:cNvSpPr>
          <p:nvPr>
            <p:ph type="dt" sz="half" idx="10"/>
          </p:nvPr>
        </p:nvSpPr>
        <p:spPr/>
        <p:txBody>
          <a:bodyPr/>
          <a:lstStyle/>
          <a:p>
            <a:fld id="{9826309F-7ED0-4E43-94A4-7470C90DB986}" type="datetimeFigureOut">
              <a:rPr lang="en-GB" smtClean="0"/>
              <a:t>27/05/2022</a:t>
            </a:fld>
            <a:endParaRPr lang="en-GB"/>
          </a:p>
        </p:txBody>
      </p:sp>
      <p:sp>
        <p:nvSpPr>
          <p:cNvPr id="4" name="Footer Placeholder 3">
            <a:extLst>
              <a:ext uri="{FF2B5EF4-FFF2-40B4-BE49-F238E27FC236}">
                <a16:creationId xmlns:a16="http://schemas.microsoft.com/office/drawing/2014/main" id="{51C25A34-8F25-4064-B9FE-22999C785CA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3B695F2-DFB8-41A3-B707-A1B3324F19F9}"/>
              </a:ext>
            </a:extLst>
          </p:cNvPr>
          <p:cNvSpPr>
            <a:spLocks noGrp="1"/>
          </p:cNvSpPr>
          <p:nvPr>
            <p:ph type="sldNum" sz="quarter" idx="12"/>
          </p:nvPr>
        </p:nvSpPr>
        <p:spPr/>
        <p:txBody>
          <a:bodyPr/>
          <a:lstStyle/>
          <a:p>
            <a:fld id="{88D02A7E-E626-48BC-BBDC-3759B31D82B9}" type="slidenum">
              <a:rPr lang="en-GB" smtClean="0"/>
              <a:t>‹#›</a:t>
            </a:fld>
            <a:endParaRPr lang="en-GB"/>
          </a:p>
        </p:txBody>
      </p:sp>
    </p:spTree>
    <p:extLst>
      <p:ext uri="{BB962C8B-B14F-4D97-AF65-F5344CB8AC3E}">
        <p14:creationId xmlns:p14="http://schemas.microsoft.com/office/powerpoint/2010/main" val="3738547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84B678-78EA-4917-8E8F-3FDD130AE60A}"/>
              </a:ext>
            </a:extLst>
          </p:cNvPr>
          <p:cNvSpPr>
            <a:spLocks noGrp="1"/>
          </p:cNvSpPr>
          <p:nvPr>
            <p:ph type="dt" sz="half" idx="10"/>
          </p:nvPr>
        </p:nvSpPr>
        <p:spPr/>
        <p:txBody>
          <a:bodyPr/>
          <a:lstStyle/>
          <a:p>
            <a:fld id="{9826309F-7ED0-4E43-94A4-7470C90DB986}" type="datetimeFigureOut">
              <a:rPr lang="en-GB" smtClean="0"/>
              <a:t>27/05/2022</a:t>
            </a:fld>
            <a:endParaRPr lang="en-GB"/>
          </a:p>
        </p:txBody>
      </p:sp>
      <p:sp>
        <p:nvSpPr>
          <p:cNvPr id="3" name="Footer Placeholder 2">
            <a:extLst>
              <a:ext uri="{FF2B5EF4-FFF2-40B4-BE49-F238E27FC236}">
                <a16:creationId xmlns:a16="http://schemas.microsoft.com/office/drawing/2014/main" id="{1D9ABD51-E832-48D8-B633-67E73EDD5EB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74A6724-47F0-4550-B3C9-0665CA19ED87}"/>
              </a:ext>
            </a:extLst>
          </p:cNvPr>
          <p:cNvSpPr>
            <a:spLocks noGrp="1"/>
          </p:cNvSpPr>
          <p:nvPr>
            <p:ph type="sldNum" sz="quarter" idx="12"/>
          </p:nvPr>
        </p:nvSpPr>
        <p:spPr/>
        <p:txBody>
          <a:bodyPr/>
          <a:lstStyle/>
          <a:p>
            <a:fld id="{88D02A7E-E626-48BC-BBDC-3759B31D82B9}" type="slidenum">
              <a:rPr lang="en-GB" smtClean="0"/>
              <a:t>‹#›</a:t>
            </a:fld>
            <a:endParaRPr lang="en-GB"/>
          </a:p>
        </p:txBody>
      </p:sp>
    </p:spTree>
    <p:extLst>
      <p:ext uri="{BB962C8B-B14F-4D97-AF65-F5344CB8AC3E}">
        <p14:creationId xmlns:p14="http://schemas.microsoft.com/office/powerpoint/2010/main" val="14624491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BAFBB-6AD0-43DA-8097-C788B6AFED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386A976-186F-496B-B2BE-60C4DC12165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054C8FA-6C94-4E3D-AB45-82A3DFC609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CF6F7F-88B7-41A1-AE30-0F448D74F0D3}"/>
              </a:ext>
            </a:extLst>
          </p:cNvPr>
          <p:cNvSpPr>
            <a:spLocks noGrp="1"/>
          </p:cNvSpPr>
          <p:nvPr>
            <p:ph type="dt" sz="half" idx="10"/>
          </p:nvPr>
        </p:nvSpPr>
        <p:spPr/>
        <p:txBody>
          <a:bodyPr/>
          <a:lstStyle/>
          <a:p>
            <a:fld id="{9826309F-7ED0-4E43-94A4-7470C90DB986}" type="datetimeFigureOut">
              <a:rPr lang="en-GB" smtClean="0"/>
              <a:t>27/05/2022</a:t>
            </a:fld>
            <a:endParaRPr lang="en-GB"/>
          </a:p>
        </p:txBody>
      </p:sp>
      <p:sp>
        <p:nvSpPr>
          <p:cNvPr id="6" name="Footer Placeholder 5">
            <a:extLst>
              <a:ext uri="{FF2B5EF4-FFF2-40B4-BE49-F238E27FC236}">
                <a16:creationId xmlns:a16="http://schemas.microsoft.com/office/drawing/2014/main" id="{B617E3F8-C0D5-4643-95AC-EAE89B3330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047A19-4460-42E2-ACED-C230CBE6CD39}"/>
              </a:ext>
            </a:extLst>
          </p:cNvPr>
          <p:cNvSpPr>
            <a:spLocks noGrp="1"/>
          </p:cNvSpPr>
          <p:nvPr>
            <p:ph type="sldNum" sz="quarter" idx="12"/>
          </p:nvPr>
        </p:nvSpPr>
        <p:spPr/>
        <p:txBody>
          <a:bodyPr/>
          <a:lstStyle/>
          <a:p>
            <a:fld id="{88D02A7E-E626-48BC-BBDC-3759B31D82B9}" type="slidenum">
              <a:rPr lang="en-GB" smtClean="0"/>
              <a:t>‹#›</a:t>
            </a:fld>
            <a:endParaRPr lang="en-GB"/>
          </a:p>
        </p:txBody>
      </p:sp>
    </p:spTree>
    <p:extLst>
      <p:ext uri="{BB962C8B-B14F-4D97-AF65-F5344CB8AC3E}">
        <p14:creationId xmlns:p14="http://schemas.microsoft.com/office/powerpoint/2010/main" val="2873226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A2B2E-9435-49A6-A589-39435D7AF1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03023BF-33F2-44F2-B203-F816E48577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EE80C46-8F40-4328-B1F9-B5B2CE5B00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8A057C-B94D-4EA5-9FD2-5A99300D11BF}"/>
              </a:ext>
            </a:extLst>
          </p:cNvPr>
          <p:cNvSpPr>
            <a:spLocks noGrp="1"/>
          </p:cNvSpPr>
          <p:nvPr>
            <p:ph type="dt" sz="half" idx="10"/>
          </p:nvPr>
        </p:nvSpPr>
        <p:spPr/>
        <p:txBody>
          <a:bodyPr/>
          <a:lstStyle/>
          <a:p>
            <a:fld id="{9826309F-7ED0-4E43-94A4-7470C90DB986}" type="datetimeFigureOut">
              <a:rPr lang="en-GB" smtClean="0"/>
              <a:t>27/05/2022</a:t>
            </a:fld>
            <a:endParaRPr lang="en-GB"/>
          </a:p>
        </p:txBody>
      </p:sp>
      <p:sp>
        <p:nvSpPr>
          <p:cNvPr id="6" name="Footer Placeholder 5">
            <a:extLst>
              <a:ext uri="{FF2B5EF4-FFF2-40B4-BE49-F238E27FC236}">
                <a16:creationId xmlns:a16="http://schemas.microsoft.com/office/drawing/2014/main" id="{084D46CA-7F12-4CCC-A6F9-F6666FEEE7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DCCB5F-703C-436D-AE16-CE04F5FAD2FF}"/>
              </a:ext>
            </a:extLst>
          </p:cNvPr>
          <p:cNvSpPr>
            <a:spLocks noGrp="1"/>
          </p:cNvSpPr>
          <p:nvPr>
            <p:ph type="sldNum" sz="quarter" idx="12"/>
          </p:nvPr>
        </p:nvSpPr>
        <p:spPr/>
        <p:txBody>
          <a:bodyPr/>
          <a:lstStyle/>
          <a:p>
            <a:fld id="{88D02A7E-E626-48BC-BBDC-3759B31D82B9}" type="slidenum">
              <a:rPr lang="en-GB" smtClean="0"/>
              <a:t>‹#›</a:t>
            </a:fld>
            <a:endParaRPr lang="en-GB"/>
          </a:p>
        </p:txBody>
      </p:sp>
    </p:spTree>
    <p:extLst>
      <p:ext uri="{BB962C8B-B14F-4D97-AF65-F5344CB8AC3E}">
        <p14:creationId xmlns:p14="http://schemas.microsoft.com/office/powerpoint/2010/main" val="968046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999DC-0FAA-4A0B-9675-3193A4127D8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814FF0E-AC1D-4AFB-9FEB-4F79FC774B5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6DF1A2-ED77-4995-82F3-BDF4B7096AB6}"/>
              </a:ext>
            </a:extLst>
          </p:cNvPr>
          <p:cNvSpPr>
            <a:spLocks noGrp="1"/>
          </p:cNvSpPr>
          <p:nvPr>
            <p:ph type="dt" sz="half" idx="10"/>
          </p:nvPr>
        </p:nvSpPr>
        <p:spPr/>
        <p:txBody>
          <a:bodyPr/>
          <a:lstStyle/>
          <a:p>
            <a:fld id="{9826309F-7ED0-4E43-94A4-7470C90DB986}" type="datetimeFigureOut">
              <a:rPr lang="en-GB" smtClean="0"/>
              <a:t>27/05/2022</a:t>
            </a:fld>
            <a:endParaRPr lang="en-GB"/>
          </a:p>
        </p:txBody>
      </p:sp>
      <p:sp>
        <p:nvSpPr>
          <p:cNvPr id="5" name="Footer Placeholder 4">
            <a:extLst>
              <a:ext uri="{FF2B5EF4-FFF2-40B4-BE49-F238E27FC236}">
                <a16:creationId xmlns:a16="http://schemas.microsoft.com/office/drawing/2014/main" id="{021E792E-9E4E-43EC-8ABA-B0303FB81E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2F2D09-2587-467B-BD61-FF0F1931D973}"/>
              </a:ext>
            </a:extLst>
          </p:cNvPr>
          <p:cNvSpPr>
            <a:spLocks noGrp="1"/>
          </p:cNvSpPr>
          <p:nvPr>
            <p:ph type="sldNum" sz="quarter" idx="12"/>
          </p:nvPr>
        </p:nvSpPr>
        <p:spPr/>
        <p:txBody>
          <a:bodyPr/>
          <a:lstStyle/>
          <a:p>
            <a:fld id="{88D02A7E-E626-48BC-BBDC-3759B31D82B9}" type="slidenum">
              <a:rPr lang="en-GB" smtClean="0"/>
              <a:t>‹#›</a:t>
            </a:fld>
            <a:endParaRPr lang="en-GB"/>
          </a:p>
        </p:txBody>
      </p:sp>
    </p:spTree>
    <p:extLst>
      <p:ext uri="{BB962C8B-B14F-4D97-AF65-F5344CB8AC3E}">
        <p14:creationId xmlns:p14="http://schemas.microsoft.com/office/powerpoint/2010/main" val="3305062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867179C-D144-4B41-9D57-9785542477A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811D35-427B-4835-A9A6-5DD4CD4DAD0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7D0C66-84F9-4688-9ADA-7E6EB5E7D94D}"/>
              </a:ext>
            </a:extLst>
          </p:cNvPr>
          <p:cNvSpPr>
            <a:spLocks noGrp="1"/>
          </p:cNvSpPr>
          <p:nvPr>
            <p:ph type="dt" sz="half" idx="10"/>
          </p:nvPr>
        </p:nvSpPr>
        <p:spPr/>
        <p:txBody>
          <a:bodyPr/>
          <a:lstStyle/>
          <a:p>
            <a:fld id="{9826309F-7ED0-4E43-94A4-7470C90DB986}" type="datetimeFigureOut">
              <a:rPr lang="en-GB" smtClean="0"/>
              <a:t>27/05/2022</a:t>
            </a:fld>
            <a:endParaRPr lang="en-GB"/>
          </a:p>
        </p:txBody>
      </p:sp>
      <p:sp>
        <p:nvSpPr>
          <p:cNvPr id="5" name="Footer Placeholder 4">
            <a:extLst>
              <a:ext uri="{FF2B5EF4-FFF2-40B4-BE49-F238E27FC236}">
                <a16:creationId xmlns:a16="http://schemas.microsoft.com/office/drawing/2014/main" id="{08E7011B-B898-4E16-8D15-683FA8B176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6C2674-8320-480F-B65B-071C28E476DA}"/>
              </a:ext>
            </a:extLst>
          </p:cNvPr>
          <p:cNvSpPr>
            <a:spLocks noGrp="1"/>
          </p:cNvSpPr>
          <p:nvPr>
            <p:ph type="sldNum" sz="quarter" idx="12"/>
          </p:nvPr>
        </p:nvSpPr>
        <p:spPr/>
        <p:txBody>
          <a:bodyPr/>
          <a:lstStyle/>
          <a:p>
            <a:fld id="{88D02A7E-E626-48BC-BBDC-3759B31D82B9}" type="slidenum">
              <a:rPr lang="en-GB" smtClean="0"/>
              <a:t>‹#›</a:t>
            </a:fld>
            <a:endParaRPr lang="en-GB"/>
          </a:p>
        </p:txBody>
      </p:sp>
    </p:spTree>
    <p:extLst>
      <p:ext uri="{BB962C8B-B14F-4D97-AF65-F5344CB8AC3E}">
        <p14:creationId xmlns:p14="http://schemas.microsoft.com/office/powerpoint/2010/main" val="2806541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D89286-3036-40B4-AAF3-CD2755412E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6533025-EC79-4F65-9131-4E7542AF5F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F3D5AF-6AF6-4522-89C9-BA809D55E93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26309F-7ED0-4E43-94A4-7470C90DB986}" type="datetimeFigureOut">
              <a:rPr lang="en-GB" smtClean="0"/>
              <a:t>27/05/2022</a:t>
            </a:fld>
            <a:endParaRPr lang="en-GB"/>
          </a:p>
        </p:txBody>
      </p:sp>
      <p:sp>
        <p:nvSpPr>
          <p:cNvPr id="5" name="Footer Placeholder 4">
            <a:extLst>
              <a:ext uri="{FF2B5EF4-FFF2-40B4-BE49-F238E27FC236}">
                <a16:creationId xmlns:a16="http://schemas.microsoft.com/office/drawing/2014/main" id="{CA3540FB-567B-457E-9A61-3A0871EC13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08C5B2-912E-4485-BE24-7AB97CBCFC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D02A7E-E626-48BC-BBDC-3759B31D82B9}" type="slidenum">
              <a:rPr lang="en-GB" smtClean="0"/>
              <a:t>‹#›</a:t>
            </a:fld>
            <a:endParaRPr lang="en-GB"/>
          </a:p>
        </p:txBody>
      </p:sp>
    </p:spTree>
    <p:extLst>
      <p:ext uri="{BB962C8B-B14F-4D97-AF65-F5344CB8AC3E}">
        <p14:creationId xmlns:p14="http://schemas.microsoft.com/office/powerpoint/2010/main" val="13350115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100000">
              <a:srgbClr val="FFFF00"/>
            </a:gs>
            <a:gs pos="84000">
              <a:srgbClr val="FFFF00"/>
            </a:gs>
            <a:gs pos="46000">
              <a:srgbClr val="002060"/>
            </a:gs>
            <a:gs pos="46000">
              <a:srgbClr val="FFFF00"/>
            </a:gs>
          </a:gsLst>
          <a:lin ang="5400000" scaled="1"/>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6077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100000">
              <a:srgbClr val="FFFF00"/>
            </a:gs>
            <a:gs pos="84000">
              <a:srgbClr val="FFFF00"/>
            </a:gs>
            <a:gs pos="46000">
              <a:srgbClr val="002060"/>
            </a:gs>
            <a:gs pos="46000">
              <a:srgbClr val="FFFF00"/>
            </a:gs>
          </a:gsLst>
          <a:lin ang="5400000" scaled="1"/>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21402A-B409-C970-BE6D-FBBEDC64A2E5}"/>
              </a:ext>
            </a:extLst>
          </p:cNvPr>
          <p:cNvSpPr txBox="1"/>
          <p:nvPr/>
        </p:nvSpPr>
        <p:spPr>
          <a:xfrm>
            <a:off x="2700997" y="1125415"/>
            <a:ext cx="7090117" cy="923330"/>
          </a:xfrm>
          <a:prstGeom prst="rect">
            <a:avLst/>
          </a:prstGeom>
          <a:noFill/>
        </p:spPr>
        <p:txBody>
          <a:bodyPr wrap="square" rtlCol="0">
            <a:spAutoFit/>
          </a:bodyPr>
          <a:lstStyle/>
          <a:p>
            <a:r>
              <a:rPr lang="en-GB" sz="5400" dirty="0">
                <a:solidFill>
                  <a:srgbClr val="FFFF00"/>
                </a:solidFill>
              </a:rPr>
              <a:t>#WeStandWithUkraine</a:t>
            </a:r>
          </a:p>
        </p:txBody>
      </p:sp>
      <p:sp>
        <p:nvSpPr>
          <p:cNvPr id="4" name="TextBox 3">
            <a:extLst>
              <a:ext uri="{FF2B5EF4-FFF2-40B4-BE49-F238E27FC236}">
                <a16:creationId xmlns:a16="http://schemas.microsoft.com/office/drawing/2014/main" id="{95EFC075-9A35-1770-96FE-BDB72C954D7C}"/>
              </a:ext>
            </a:extLst>
          </p:cNvPr>
          <p:cNvSpPr txBox="1"/>
          <p:nvPr/>
        </p:nvSpPr>
        <p:spPr>
          <a:xfrm>
            <a:off x="1093763" y="4624590"/>
            <a:ext cx="6098344" cy="523220"/>
          </a:xfrm>
          <a:prstGeom prst="rect">
            <a:avLst/>
          </a:prstGeom>
          <a:noFill/>
        </p:spPr>
        <p:txBody>
          <a:bodyPr wrap="square">
            <a:spAutoFit/>
          </a:bodyPr>
          <a:lstStyle/>
          <a:p>
            <a:r>
              <a:rPr lang="en-GB" sz="2800" dirty="0">
                <a:solidFill>
                  <a:srgbClr val="002060"/>
                </a:solidFill>
              </a:rPr>
              <a:t>Ukraine Forever</a:t>
            </a:r>
          </a:p>
        </p:txBody>
      </p:sp>
    </p:spTree>
    <p:extLst>
      <p:ext uri="{BB962C8B-B14F-4D97-AF65-F5344CB8AC3E}">
        <p14:creationId xmlns:p14="http://schemas.microsoft.com/office/powerpoint/2010/main" val="8806258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75000"/>
              </a:schemeClr>
            </a:gs>
            <a:gs pos="100000">
              <a:srgbClr val="00B0F0"/>
            </a:gs>
            <a:gs pos="85000">
              <a:srgbClr val="00B0F0"/>
            </a:gs>
            <a:gs pos="48645">
              <a:schemeClr val="accent1"/>
            </a:gs>
            <a:gs pos="69000">
              <a:srgbClr val="00B0F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4B698-1B47-4DD2-AA91-E7184247EE02}"/>
              </a:ext>
            </a:extLst>
          </p:cNvPr>
          <p:cNvSpPr>
            <a:spLocks noGrp="1"/>
          </p:cNvSpPr>
          <p:nvPr>
            <p:ph type="ctrTitle"/>
          </p:nvPr>
        </p:nvSpPr>
        <p:spPr>
          <a:xfrm>
            <a:off x="1524000" y="-830470"/>
            <a:ext cx="9144000" cy="2076174"/>
          </a:xfrm>
        </p:spPr>
        <p:txBody>
          <a:bodyPr>
            <a:normAutofit/>
          </a:bodyPr>
          <a:lstStyle/>
          <a:p>
            <a:r>
              <a:rPr lang="en-GB" sz="8000" dirty="0"/>
              <a:t>Sow, Grow and Farm</a:t>
            </a:r>
          </a:p>
        </p:txBody>
      </p:sp>
      <p:sp>
        <p:nvSpPr>
          <p:cNvPr id="3" name="Subtitle 2">
            <a:extLst>
              <a:ext uri="{FF2B5EF4-FFF2-40B4-BE49-F238E27FC236}">
                <a16:creationId xmlns:a16="http://schemas.microsoft.com/office/drawing/2014/main" id="{07496193-1931-4E38-9C8D-FD60E6BDA95C}"/>
              </a:ext>
            </a:extLst>
          </p:cNvPr>
          <p:cNvSpPr>
            <a:spLocks noGrp="1"/>
          </p:cNvSpPr>
          <p:nvPr>
            <p:ph type="subTitle" idx="1"/>
          </p:nvPr>
        </p:nvSpPr>
        <p:spPr>
          <a:xfrm>
            <a:off x="1616766" y="1881810"/>
            <a:ext cx="9051234" cy="450573"/>
          </a:xfrm>
        </p:spPr>
        <p:txBody>
          <a:bodyPr>
            <a:noAutofit/>
          </a:bodyPr>
          <a:lstStyle/>
          <a:p>
            <a:r>
              <a:rPr lang="en-GB" sz="2800" dirty="0"/>
              <a:t>In the sow, grow and farm topic we learnt all about farming.</a:t>
            </a:r>
          </a:p>
        </p:txBody>
      </p:sp>
      <p:sp>
        <p:nvSpPr>
          <p:cNvPr id="4" name="TextBox 3">
            <a:extLst>
              <a:ext uri="{FF2B5EF4-FFF2-40B4-BE49-F238E27FC236}">
                <a16:creationId xmlns:a16="http://schemas.microsoft.com/office/drawing/2014/main" id="{63C5ACCD-1237-4185-A5AC-F7CFC0DE22A1}"/>
              </a:ext>
            </a:extLst>
          </p:cNvPr>
          <p:cNvSpPr txBox="1"/>
          <p:nvPr/>
        </p:nvSpPr>
        <p:spPr>
          <a:xfrm>
            <a:off x="1073748" y="2610677"/>
            <a:ext cx="9395791" cy="1754326"/>
          </a:xfrm>
          <a:prstGeom prst="rect">
            <a:avLst/>
          </a:prstGeom>
          <a:noFill/>
        </p:spPr>
        <p:txBody>
          <a:bodyPr wrap="square" rtlCol="0">
            <a:spAutoFit/>
          </a:bodyPr>
          <a:lstStyle/>
          <a:p>
            <a:r>
              <a:rPr lang="en-GB" dirty="0"/>
              <a:t>On Wednesday 20</a:t>
            </a:r>
            <a:r>
              <a:rPr lang="en-GB" baseline="30000" dirty="0"/>
              <a:t>th</a:t>
            </a:r>
            <a:r>
              <a:rPr lang="en-GB" dirty="0"/>
              <a:t> April 2022, we learnt about land use in the UK. The types of land use in the UK are urban land, rural land, arable land, pastoral land, mixed, viticulture, floriculture, commercial farms and market gardens.</a:t>
            </a:r>
          </a:p>
          <a:p>
            <a:endParaRPr lang="en-GB" dirty="0"/>
          </a:p>
          <a:p>
            <a:r>
              <a:rPr lang="en-GB" dirty="0"/>
              <a:t>On Thursday 21</a:t>
            </a:r>
            <a:r>
              <a:rPr lang="en-GB" baseline="30000" dirty="0"/>
              <a:t>st</a:t>
            </a:r>
            <a:r>
              <a:rPr lang="en-GB" dirty="0"/>
              <a:t> April 2022, We learnt about allotment food webs and the life cycle of foxes and frogs.</a:t>
            </a:r>
          </a:p>
        </p:txBody>
      </p:sp>
      <p:sp>
        <p:nvSpPr>
          <p:cNvPr id="8" name="TextBox 7">
            <a:extLst>
              <a:ext uri="{FF2B5EF4-FFF2-40B4-BE49-F238E27FC236}">
                <a16:creationId xmlns:a16="http://schemas.microsoft.com/office/drawing/2014/main" id="{DC27B961-4216-4B33-B255-8F13BABD1BEC}"/>
              </a:ext>
            </a:extLst>
          </p:cNvPr>
          <p:cNvSpPr txBox="1"/>
          <p:nvPr/>
        </p:nvSpPr>
        <p:spPr>
          <a:xfrm>
            <a:off x="4837042" y="4333460"/>
            <a:ext cx="6930887" cy="1200329"/>
          </a:xfrm>
          <a:prstGeom prst="rect">
            <a:avLst/>
          </a:prstGeom>
          <a:noFill/>
        </p:spPr>
        <p:txBody>
          <a:bodyPr wrap="square" rtlCol="0">
            <a:spAutoFit/>
          </a:bodyPr>
          <a:lstStyle/>
          <a:p>
            <a:r>
              <a:rPr lang="en-GB" dirty="0"/>
              <a:t>On Tuesday 26</a:t>
            </a:r>
            <a:r>
              <a:rPr lang="en-GB" baseline="30000" dirty="0"/>
              <a:t>th</a:t>
            </a:r>
            <a:r>
              <a:rPr lang="en-GB" dirty="0"/>
              <a:t> April 2022, we planted types of vegetables of our choice in a group of three. We had to fill our pots with soil, then we had to plant the seeds into the soil, then put more soil on the top, finally we had to water them. </a:t>
            </a:r>
          </a:p>
        </p:txBody>
      </p:sp>
      <p:sp>
        <p:nvSpPr>
          <p:cNvPr id="5" name="TextBox 4">
            <a:extLst>
              <a:ext uri="{FF2B5EF4-FFF2-40B4-BE49-F238E27FC236}">
                <a16:creationId xmlns:a16="http://schemas.microsoft.com/office/drawing/2014/main" id="{77BDF010-E74A-4C88-A885-33704677D879}"/>
              </a:ext>
            </a:extLst>
          </p:cNvPr>
          <p:cNvSpPr txBox="1"/>
          <p:nvPr/>
        </p:nvSpPr>
        <p:spPr>
          <a:xfrm>
            <a:off x="4332849" y="1519311"/>
            <a:ext cx="1826975" cy="369332"/>
          </a:xfrm>
          <a:prstGeom prst="rect">
            <a:avLst/>
          </a:prstGeom>
          <a:noFill/>
        </p:spPr>
        <p:txBody>
          <a:bodyPr wrap="none" rtlCol="0">
            <a:spAutoFit/>
          </a:bodyPr>
          <a:lstStyle/>
          <a:p>
            <a:r>
              <a:rPr lang="en-GB" dirty="0"/>
              <a:t>By Riley and Leon</a:t>
            </a:r>
          </a:p>
        </p:txBody>
      </p:sp>
      <p:pic>
        <p:nvPicPr>
          <p:cNvPr id="7" name="Picture 6">
            <a:extLst>
              <a:ext uri="{FF2B5EF4-FFF2-40B4-BE49-F238E27FC236}">
                <a16:creationId xmlns:a16="http://schemas.microsoft.com/office/drawing/2014/main" id="{7EAD7F65-A0D7-0960-3D66-7A3CE6A33F78}"/>
              </a:ext>
            </a:extLst>
          </p:cNvPr>
          <p:cNvPicPr>
            <a:picLocks noChangeAspect="1"/>
          </p:cNvPicPr>
          <p:nvPr/>
        </p:nvPicPr>
        <p:blipFill>
          <a:blip r:embed="rId2"/>
          <a:stretch>
            <a:fillRect/>
          </a:stretch>
        </p:blipFill>
        <p:spPr>
          <a:xfrm>
            <a:off x="424071" y="4337788"/>
            <a:ext cx="4063523" cy="2054294"/>
          </a:xfrm>
          <a:prstGeom prst="rect">
            <a:avLst/>
          </a:prstGeom>
        </p:spPr>
      </p:pic>
    </p:spTree>
    <p:extLst>
      <p:ext uri="{BB962C8B-B14F-4D97-AF65-F5344CB8AC3E}">
        <p14:creationId xmlns:p14="http://schemas.microsoft.com/office/powerpoint/2010/main" val="333912759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4">
                                            <p:txEl>
                                              <p:pRg st="0" end="0"/>
                                            </p:txEl>
                                          </p:spTgt>
                                        </p:tgtEl>
                                        <p:attrNameLst>
                                          <p:attrName>style.visibility</p:attrName>
                                        </p:attrNameLst>
                                      </p:cBhvr>
                                      <p:to>
                                        <p:strVal val="visible"/>
                                      </p:to>
                                    </p:set>
                                    <p:animEffect transition="in" filter="wipe(down)">
                                      <p:cBhvr>
                                        <p:cTn id="43" dur="580">
                                          <p:stCondLst>
                                            <p:cond delay="0"/>
                                          </p:stCondLst>
                                        </p:cTn>
                                        <p:tgtEl>
                                          <p:spTgt spid="4">
                                            <p:txEl>
                                              <p:pRg st="0" end="0"/>
                                            </p:txEl>
                                          </p:spTgt>
                                        </p:tgtEl>
                                      </p:cBhvr>
                                    </p:animEffect>
                                    <p:anim calcmode="lin" valueType="num">
                                      <p:cBhvr>
                                        <p:cTn id="44"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4">
                                            <p:txEl>
                                              <p:pRg st="0" end="0"/>
                                            </p:txEl>
                                          </p:spTgt>
                                        </p:tgtEl>
                                      </p:cBhvr>
                                      <p:to x="100000" y="60000"/>
                                    </p:animScale>
                                    <p:animScale>
                                      <p:cBhvr>
                                        <p:cTn id="50" dur="166" decel="50000">
                                          <p:stCondLst>
                                            <p:cond delay="676"/>
                                          </p:stCondLst>
                                        </p:cTn>
                                        <p:tgtEl>
                                          <p:spTgt spid="4">
                                            <p:txEl>
                                              <p:pRg st="0" end="0"/>
                                            </p:txEl>
                                          </p:spTgt>
                                        </p:tgtEl>
                                      </p:cBhvr>
                                      <p:to x="100000" y="100000"/>
                                    </p:animScale>
                                    <p:animScale>
                                      <p:cBhvr>
                                        <p:cTn id="51" dur="26">
                                          <p:stCondLst>
                                            <p:cond delay="1312"/>
                                          </p:stCondLst>
                                        </p:cTn>
                                        <p:tgtEl>
                                          <p:spTgt spid="4">
                                            <p:txEl>
                                              <p:pRg st="0" end="0"/>
                                            </p:txEl>
                                          </p:spTgt>
                                        </p:tgtEl>
                                      </p:cBhvr>
                                      <p:to x="100000" y="80000"/>
                                    </p:animScale>
                                    <p:animScale>
                                      <p:cBhvr>
                                        <p:cTn id="52" dur="166" decel="50000">
                                          <p:stCondLst>
                                            <p:cond delay="1338"/>
                                          </p:stCondLst>
                                        </p:cTn>
                                        <p:tgtEl>
                                          <p:spTgt spid="4">
                                            <p:txEl>
                                              <p:pRg st="0" end="0"/>
                                            </p:txEl>
                                          </p:spTgt>
                                        </p:tgtEl>
                                      </p:cBhvr>
                                      <p:to x="100000" y="100000"/>
                                    </p:animScale>
                                    <p:animScale>
                                      <p:cBhvr>
                                        <p:cTn id="53" dur="26">
                                          <p:stCondLst>
                                            <p:cond delay="1642"/>
                                          </p:stCondLst>
                                        </p:cTn>
                                        <p:tgtEl>
                                          <p:spTgt spid="4">
                                            <p:txEl>
                                              <p:pRg st="0" end="0"/>
                                            </p:txEl>
                                          </p:spTgt>
                                        </p:tgtEl>
                                      </p:cBhvr>
                                      <p:to x="100000" y="90000"/>
                                    </p:animScale>
                                    <p:animScale>
                                      <p:cBhvr>
                                        <p:cTn id="54" dur="166" decel="50000">
                                          <p:stCondLst>
                                            <p:cond delay="1668"/>
                                          </p:stCondLst>
                                        </p:cTn>
                                        <p:tgtEl>
                                          <p:spTgt spid="4">
                                            <p:txEl>
                                              <p:pRg st="0" end="0"/>
                                            </p:txEl>
                                          </p:spTgt>
                                        </p:tgtEl>
                                      </p:cBhvr>
                                      <p:to x="100000" y="100000"/>
                                    </p:animScale>
                                    <p:animScale>
                                      <p:cBhvr>
                                        <p:cTn id="55" dur="26">
                                          <p:stCondLst>
                                            <p:cond delay="1808"/>
                                          </p:stCondLst>
                                        </p:cTn>
                                        <p:tgtEl>
                                          <p:spTgt spid="4">
                                            <p:txEl>
                                              <p:pRg st="0" end="0"/>
                                            </p:txEl>
                                          </p:spTgt>
                                        </p:tgtEl>
                                      </p:cBhvr>
                                      <p:to x="100000" y="95000"/>
                                    </p:animScale>
                                    <p:animScale>
                                      <p:cBhvr>
                                        <p:cTn id="56" dur="166" decel="50000">
                                          <p:stCondLst>
                                            <p:cond delay="1834"/>
                                          </p:stCondLst>
                                        </p:cTn>
                                        <p:tgtEl>
                                          <p:spTgt spid="4">
                                            <p:txEl>
                                              <p:pRg st="0" end="0"/>
                                            </p:txEl>
                                          </p:spTgt>
                                        </p:tgtEl>
                                      </p:cBhvr>
                                      <p:to x="100000" y="100000"/>
                                    </p:animScale>
                                  </p:childTnLst>
                                </p:cTn>
                              </p:par>
                              <p:par>
                                <p:cTn id="57" presetID="26" presetClass="entr" presetSubtype="0" fill="hold" nodeType="withEffect">
                                  <p:stCondLst>
                                    <p:cond delay="0"/>
                                  </p:stCondLst>
                                  <p:childTnLst>
                                    <p:set>
                                      <p:cBhvr>
                                        <p:cTn id="58" dur="1" fill="hold">
                                          <p:stCondLst>
                                            <p:cond delay="0"/>
                                          </p:stCondLst>
                                        </p:cTn>
                                        <p:tgtEl>
                                          <p:spTgt spid="4">
                                            <p:txEl>
                                              <p:pRg st="2" end="2"/>
                                            </p:txEl>
                                          </p:spTgt>
                                        </p:tgtEl>
                                        <p:attrNameLst>
                                          <p:attrName>style.visibility</p:attrName>
                                        </p:attrNameLst>
                                      </p:cBhvr>
                                      <p:to>
                                        <p:strVal val="visible"/>
                                      </p:to>
                                    </p:set>
                                    <p:animEffect transition="in" filter="wipe(down)">
                                      <p:cBhvr>
                                        <p:cTn id="59" dur="580">
                                          <p:stCondLst>
                                            <p:cond delay="0"/>
                                          </p:stCondLst>
                                        </p:cTn>
                                        <p:tgtEl>
                                          <p:spTgt spid="4">
                                            <p:txEl>
                                              <p:pRg st="2" end="2"/>
                                            </p:txEl>
                                          </p:spTgt>
                                        </p:tgtEl>
                                      </p:cBhvr>
                                    </p:animEffect>
                                    <p:anim calcmode="lin" valueType="num">
                                      <p:cBhvr>
                                        <p:cTn id="60"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65" dur="26">
                                          <p:stCondLst>
                                            <p:cond delay="650"/>
                                          </p:stCondLst>
                                        </p:cTn>
                                        <p:tgtEl>
                                          <p:spTgt spid="4">
                                            <p:txEl>
                                              <p:pRg st="2" end="2"/>
                                            </p:txEl>
                                          </p:spTgt>
                                        </p:tgtEl>
                                      </p:cBhvr>
                                      <p:to x="100000" y="60000"/>
                                    </p:animScale>
                                    <p:animScale>
                                      <p:cBhvr>
                                        <p:cTn id="66" dur="166" decel="50000">
                                          <p:stCondLst>
                                            <p:cond delay="676"/>
                                          </p:stCondLst>
                                        </p:cTn>
                                        <p:tgtEl>
                                          <p:spTgt spid="4">
                                            <p:txEl>
                                              <p:pRg st="2" end="2"/>
                                            </p:txEl>
                                          </p:spTgt>
                                        </p:tgtEl>
                                      </p:cBhvr>
                                      <p:to x="100000" y="100000"/>
                                    </p:animScale>
                                    <p:animScale>
                                      <p:cBhvr>
                                        <p:cTn id="67" dur="26">
                                          <p:stCondLst>
                                            <p:cond delay="1312"/>
                                          </p:stCondLst>
                                        </p:cTn>
                                        <p:tgtEl>
                                          <p:spTgt spid="4">
                                            <p:txEl>
                                              <p:pRg st="2" end="2"/>
                                            </p:txEl>
                                          </p:spTgt>
                                        </p:tgtEl>
                                      </p:cBhvr>
                                      <p:to x="100000" y="80000"/>
                                    </p:animScale>
                                    <p:animScale>
                                      <p:cBhvr>
                                        <p:cTn id="68" dur="166" decel="50000">
                                          <p:stCondLst>
                                            <p:cond delay="1338"/>
                                          </p:stCondLst>
                                        </p:cTn>
                                        <p:tgtEl>
                                          <p:spTgt spid="4">
                                            <p:txEl>
                                              <p:pRg st="2" end="2"/>
                                            </p:txEl>
                                          </p:spTgt>
                                        </p:tgtEl>
                                      </p:cBhvr>
                                      <p:to x="100000" y="100000"/>
                                    </p:animScale>
                                    <p:animScale>
                                      <p:cBhvr>
                                        <p:cTn id="69" dur="26">
                                          <p:stCondLst>
                                            <p:cond delay="1642"/>
                                          </p:stCondLst>
                                        </p:cTn>
                                        <p:tgtEl>
                                          <p:spTgt spid="4">
                                            <p:txEl>
                                              <p:pRg st="2" end="2"/>
                                            </p:txEl>
                                          </p:spTgt>
                                        </p:tgtEl>
                                      </p:cBhvr>
                                      <p:to x="100000" y="90000"/>
                                    </p:animScale>
                                    <p:animScale>
                                      <p:cBhvr>
                                        <p:cTn id="70" dur="166" decel="50000">
                                          <p:stCondLst>
                                            <p:cond delay="1668"/>
                                          </p:stCondLst>
                                        </p:cTn>
                                        <p:tgtEl>
                                          <p:spTgt spid="4">
                                            <p:txEl>
                                              <p:pRg st="2" end="2"/>
                                            </p:txEl>
                                          </p:spTgt>
                                        </p:tgtEl>
                                      </p:cBhvr>
                                      <p:to x="100000" y="100000"/>
                                    </p:animScale>
                                    <p:animScale>
                                      <p:cBhvr>
                                        <p:cTn id="71" dur="26">
                                          <p:stCondLst>
                                            <p:cond delay="1808"/>
                                          </p:stCondLst>
                                        </p:cTn>
                                        <p:tgtEl>
                                          <p:spTgt spid="4">
                                            <p:txEl>
                                              <p:pRg st="2" end="2"/>
                                            </p:txEl>
                                          </p:spTgt>
                                        </p:tgtEl>
                                      </p:cBhvr>
                                      <p:to x="100000" y="95000"/>
                                    </p:animScale>
                                    <p:animScale>
                                      <p:cBhvr>
                                        <p:cTn id="72" dur="166" decel="50000">
                                          <p:stCondLst>
                                            <p:cond delay="1834"/>
                                          </p:stCondLst>
                                        </p:cTn>
                                        <p:tgtEl>
                                          <p:spTgt spid="4">
                                            <p:txEl>
                                              <p:pRg st="2" end="2"/>
                                            </p:txEl>
                                          </p:spTgt>
                                        </p:tgtEl>
                                      </p:cBhvr>
                                      <p:to x="100000" y="100000"/>
                                    </p:animScale>
                                  </p:childTnLst>
                                </p:cTn>
                              </p:par>
                            </p:childTnLst>
                          </p:cTn>
                        </p:par>
                      </p:childTnLst>
                    </p:cTn>
                  </p:par>
                  <p:par>
                    <p:cTn id="73" fill="hold">
                      <p:stCondLst>
                        <p:cond delay="indefinite"/>
                      </p:stCondLst>
                      <p:childTnLst>
                        <p:par>
                          <p:cTn id="74" fill="hold">
                            <p:stCondLst>
                              <p:cond delay="0"/>
                            </p:stCondLst>
                            <p:childTnLst>
                              <p:par>
                                <p:cTn id="75" presetID="26" presetClass="entr" presetSubtype="0" fill="hold" nodeType="clickEffect">
                                  <p:stCondLst>
                                    <p:cond delay="0"/>
                                  </p:stCondLst>
                                  <p:childTnLst>
                                    <p:set>
                                      <p:cBhvr>
                                        <p:cTn id="76" dur="1" fill="hold">
                                          <p:stCondLst>
                                            <p:cond delay="0"/>
                                          </p:stCondLst>
                                        </p:cTn>
                                        <p:tgtEl>
                                          <p:spTgt spid="8">
                                            <p:txEl>
                                              <p:pRg st="0" end="0"/>
                                            </p:txEl>
                                          </p:spTgt>
                                        </p:tgtEl>
                                        <p:attrNameLst>
                                          <p:attrName>style.visibility</p:attrName>
                                        </p:attrNameLst>
                                      </p:cBhvr>
                                      <p:to>
                                        <p:strVal val="visible"/>
                                      </p:to>
                                    </p:set>
                                    <p:animEffect transition="in" filter="wipe(down)">
                                      <p:cBhvr>
                                        <p:cTn id="77" dur="580">
                                          <p:stCondLst>
                                            <p:cond delay="0"/>
                                          </p:stCondLst>
                                        </p:cTn>
                                        <p:tgtEl>
                                          <p:spTgt spid="8">
                                            <p:txEl>
                                              <p:pRg st="0" end="0"/>
                                            </p:txEl>
                                          </p:spTgt>
                                        </p:tgtEl>
                                      </p:cBhvr>
                                    </p:animEffect>
                                    <p:anim calcmode="lin" valueType="num">
                                      <p:cBhvr>
                                        <p:cTn id="78" dur="1822" tmFilter="0,0; 0.14,0.36; 0.43,0.73; 0.71,0.91; 1.0,1.0">
                                          <p:stCondLst>
                                            <p:cond delay="0"/>
                                          </p:stCondLst>
                                        </p:cTn>
                                        <p:tgtEl>
                                          <p:spTgt spid="8">
                                            <p:txEl>
                                              <p:pRg st="0" end="0"/>
                                            </p:txEl>
                                          </p:spTgt>
                                        </p:tgtEl>
                                        <p:attrNameLst>
                                          <p:attrName>ppt_x</p:attrName>
                                        </p:attrNameLst>
                                      </p:cBhvr>
                                      <p:tavLst>
                                        <p:tav tm="0">
                                          <p:val>
                                            <p:strVal val="#ppt_x-0.25"/>
                                          </p:val>
                                        </p:tav>
                                        <p:tav tm="100000">
                                          <p:val>
                                            <p:strVal val="#ppt_x"/>
                                          </p:val>
                                        </p:tav>
                                      </p:tavLst>
                                    </p:anim>
                                    <p:anim calcmode="lin" valueType="num">
                                      <p:cBhvr>
                                        <p:cTn id="79" dur="664" tmFilter="0.0,0.0; 0.25,0.07; 0.50,0.2; 0.75,0.467; 1.0,1.0">
                                          <p:stCondLst>
                                            <p:cond delay="0"/>
                                          </p:stCondLst>
                                        </p:cTn>
                                        <p:tgtEl>
                                          <p:spTgt spid="8">
                                            <p:txEl>
                                              <p:pRg st="0" end="0"/>
                                            </p:txEl>
                                          </p:spTgt>
                                        </p:tgtEl>
                                        <p:attrNameLst>
                                          <p:attrName>ppt_y</p:attrName>
                                        </p:attrNameLst>
                                      </p:cBhvr>
                                      <p:tavLst>
                                        <p:tav tm="0" fmla="#ppt_y-sin(pi*$)/3">
                                          <p:val>
                                            <p:fltVal val="0.5"/>
                                          </p:val>
                                        </p:tav>
                                        <p:tav tm="100000">
                                          <p:val>
                                            <p:fltVal val="1"/>
                                          </p:val>
                                        </p:tav>
                                      </p:tavLst>
                                    </p:anim>
                                    <p:anim calcmode="lin" valueType="num">
                                      <p:cBhvr>
                                        <p:cTn id="80" dur="664" tmFilter="0, 0; 0.125,0.2665; 0.25,0.4; 0.375,0.465; 0.5,0.5;  0.625,0.535; 0.75,0.6; 0.875,0.7335; 1,1">
                                          <p:stCondLst>
                                            <p:cond delay="664"/>
                                          </p:stCondLst>
                                        </p:cTn>
                                        <p:tgtEl>
                                          <p:spTgt spid="8">
                                            <p:txEl>
                                              <p:pRg st="0" end="0"/>
                                            </p:txEl>
                                          </p:spTgt>
                                        </p:tgtEl>
                                        <p:attrNameLst>
                                          <p:attrName>ppt_y</p:attrName>
                                        </p:attrNameLst>
                                      </p:cBhvr>
                                      <p:tavLst>
                                        <p:tav tm="0" fmla="#ppt_y-sin(pi*$)/9">
                                          <p:val>
                                            <p:fltVal val="0"/>
                                          </p:val>
                                        </p:tav>
                                        <p:tav tm="100000">
                                          <p:val>
                                            <p:fltVal val="1"/>
                                          </p:val>
                                        </p:tav>
                                      </p:tavLst>
                                    </p:anim>
                                    <p:anim calcmode="lin" valueType="num">
                                      <p:cBhvr>
                                        <p:cTn id="81" dur="332" tmFilter="0, 0; 0.125,0.2665; 0.25,0.4; 0.375,0.465; 0.5,0.5;  0.625,0.535; 0.75,0.6; 0.875,0.7335; 1,1">
                                          <p:stCondLst>
                                            <p:cond delay="1324"/>
                                          </p:stCondLst>
                                        </p:cTn>
                                        <p:tgtEl>
                                          <p:spTgt spid="8">
                                            <p:txEl>
                                              <p:pRg st="0" end="0"/>
                                            </p:txEl>
                                          </p:spTgt>
                                        </p:tgtEl>
                                        <p:attrNameLst>
                                          <p:attrName>ppt_y</p:attrName>
                                        </p:attrNameLst>
                                      </p:cBhvr>
                                      <p:tavLst>
                                        <p:tav tm="0" fmla="#ppt_y-sin(pi*$)/27">
                                          <p:val>
                                            <p:fltVal val="0"/>
                                          </p:val>
                                        </p:tav>
                                        <p:tav tm="100000">
                                          <p:val>
                                            <p:fltVal val="1"/>
                                          </p:val>
                                        </p:tav>
                                      </p:tavLst>
                                    </p:anim>
                                    <p:anim calcmode="lin" valueType="num">
                                      <p:cBhvr>
                                        <p:cTn id="82" dur="164" tmFilter="0, 0; 0.125,0.2665; 0.25,0.4; 0.375,0.465; 0.5,0.5;  0.625,0.535; 0.75,0.6; 0.875,0.7335; 1,1">
                                          <p:stCondLst>
                                            <p:cond delay="1656"/>
                                          </p:stCondLst>
                                        </p:cTn>
                                        <p:tgtEl>
                                          <p:spTgt spid="8">
                                            <p:txEl>
                                              <p:pRg st="0" end="0"/>
                                            </p:txEl>
                                          </p:spTgt>
                                        </p:tgtEl>
                                        <p:attrNameLst>
                                          <p:attrName>ppt_y</p:attrName>
                                        </p:attrNameLst>
                                      </p:cBhvr>
                                      <p:tavLst>
                                        <p:tav tm="0" fmla="#ppt_y-sin(pi*$)/81">
                                          <p:val>
                                            <p:fltVal val="0"/>
                                          </p:val>
                                        </p:tav>
                                        <p:tav tm="100000">
                                          <p:val>
                                            <p:fltVal val="1"/>
                                          </p:val>
                                        </p:tav>
                                      </p:tavLst>
                                    </p:anim>
                                    <p:animScale>
                                      <p:cBhvr>
                                        <p:cTn id="83" dur="26">
                                          <p:stCondLst>
                                            <p:cond delay="650"/>
                                          </p:stCondLst>
                                        </p:cTn>
                                        <p:tgtEl>
                                          <p:spTgt spid="8">
                                            <p:txEl>
                                              <p:pRg st="0" end="0"/>
                                            </p:txEl>
                                          </p:spTgt>
                                        </p:tgtEl>
                                      </p:cBhvr>
                                      <p:to x="100000" y="60000"/>
                                    </p:animScale>
                                    <p:animScale>
                                      <p:cBhvr>
                                        <p:cTn id="84" dur="166" decel="50000">
                                          <p:stCondLst>
                                            <p:cond delay="676"/>
                                          </p:stCondLst>
                                        </p:cTn>
                                        <p:tgtEl>
                                          <p:spTgt spid="8">
                                            <p:txEl>
                                              <p:pRg st="0" end="0"/>
                                            </p:txEl>
                                          </p:spTgt>
                                        </p:tgtEl>
                                      </p:cBhvr>
                                      <p:to x="100000" y="100000"/>
                                    </p:animScale>
                                    <p:animScale>
                                      <p:cBhvr>
                                        <p:cTn id="85" dur="26">
                                          <p:stCondLst>
                                            <p:cond delay="1312"/>
                                          </p:stCondLst>
                                        </p:cTn>
                                        <p:tgtEl>
                                          <p:spTgt spid="8">
                                            <p:txEl>
                                              <p:pRg st="0" end="0"/>
                                            </p:txEl>
                                          </p:spTgt>
                                        </p:tgtEl>
                                      </p:cBhvr>
                                      <p:to x="100000" y="80000"/>
                                    </p:animScale>
                                    <p:animScale>
                                      <p:cBhvr>
                                        <p:cTn id="86" dur="166" decel="50000">
                                          <p:stCondLst>
                                            <p:cond delay="1338"/>
                                          </p:stCondLst>
                                        </p:cTn>
                                        <p:tgtEl>
                                          <p:spTgt spid="8">
                                            <p:txEl>
                                              <p:pRg st="0" end="0"/>
                                            </p:txEl>
                                          </p:spTgt>
                                        </p:tgtEl>
                                      </p:cBhvr>
                                      <p:to x="100000" y="100000"/>
                                    </p:animScale>
                                    <p:animScale>
                                      <p:cBhvr>
                                        <p:cTn id="87" dur="26">
                                          <p:stCondLst>
                                            <p:cond delay="1642"/>
                                          </p:stCondLst>
                                        </p:cTn>
                                        <p:tgtEl>
                                          <p:spTgt spid="8">
                                            <p:txEl>
                                              <p:pRg st="0" end="0"/>
                                            </p:txEl>
                                          </p:spTgt>
                                        </p:tgtEl>
                                      </p:cBhvr>
                                      <p:to x="100000" y="90000"/>
                                    </p:animScale>
                                    <p:animScale>
                                      <p:cBhvr>
                                        <p:cTn id="88" dur="166" decel="50000">
                                          <p:stCondLst>
                                            <p:cond delay="1668"/>
                                          </p:stCondLst>
                                        </p:cTn>
                                        <p:tgtEl>
                                          <p:spTgt spid="8">
                                            <p:txEl>
                                              <p:pRg st="0" end="0"/>
                                            </p:txEl>
                                          </p:spTgt>
                                        </p:tgtEl>
                                      </p:cBhvr>
                                      <p:to x="100000" y="100000"/>
                                    </p:animScale>
                                    <p:animScale>
                                      <p:cBhvr>
                                        <p:cTn id="89" dur="26">
                                          <p:stCondLst>
                                            <p:cond delay="1808"/>
                                          </p:stCondLst>
                                        </p:cTn>
                                        <p:tgtEl>
                                          <p:spTgt spid="8">
                                            <p:txEl>
                                              <p:pRg st="0" end="0"/>
                                            </p:txEl>
                                          </p:spTgt>
                                        </p:tgtEl>
                                      </p:cBhvr>
                                      <p:to x="100000" y="95000"/>
                                    </p:animScale>
                                    <p:animScale>
                                      <p:cBhvr>
                                        <p:cTn id="90" dur="166" decel="50000">
                                          <p:stCondLst>
                                            <p:cond delay="1834"/>
                                          </p:stCondLst>
                                        </p:cTn>
                                        <p:tgtEl>
                                          <p:spTgt spid="8">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tx1"/>
            </a:gs>
            <a:gs pos="91000">
              <a:schemeClr val="tx1"/>
            </a:gs>
            <a:gs pos="70000">
              <a:srgbClr val="FF0000"/>
            </a:gs>
          </a:gsLst>
          <a:lin ang="5400000" scaled="1"/>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6F75A5-DA2D-421E-9EFB-A773549C962A}"/>
              </a:ext>
            </a:extLst>
          </p:cNvPr>
          <p:cNvSpPr txBox="1"/>
          <p:nvPr/>
        </p:nvSpPr>
        <p:spPr>
          <a:xfrm>
            <a:off x="1219200" y="808383"/>
            <a:ext cx="9581322" cy="923330"/>
          </a:xfrm>
          <a:prstGeom prst="rect">
            <a:avLst/>
          </a:prstGeom>
          <a:noFill/>
        </p:spPr>
        <p:txBody>
          <a:bodyPr wrap="square" rtlCol="0">
            <a:spAutoFit/>
          </a:bodyPr>
          <a:lstStyle/>
          <a:p>
            <a:r>
              <a:rPr lang="en-GB" dirty="0">
                <a:solidFill>
                  <a:schemeClr val="bg1">
                    <a:lumMod val="95000"/>
                  </a:schemeClr>
                </a:solidFill>
              </a:rPr>
              <a:t>On Wednesday 27</a:t>
            </a:r>
            <a:r>
              <a:rPr lang="en-GB" baseline="30000" dirty="0">
                <a:solidFill>
                  <a:schemeClr val="bg1">
                    <a:lumMod val="95000"/>
                  </a:schemeClr>
                </a:solidFill>
              </a:rPr>
              <a:t>th</a:t>
            </a:r>
            <a:r>
              <a:rPr lang="en-GB" dirty="0">
                <a:solidFill>
                  <a:schemeClr val="bg1">
                    <a:lumMod val="95000"/>
                  </a:schemeClr>
                </a:solidFill>
              </a:rPr>
              <a:t> April 2022, We planed our allotments fact files. Some of the questions that I wrote down were, When did they start, What are they, What tools are needed and What makes a good allotment.</a:t>
            </a:r>
          </a:p>
        </p:txBody>
      </p:sp>
      <p:pic>
        <p:nvPicPr>
          <p:cNvPr id="3" name="Picture 2">
            <a:extLst>
              <a:ext uri="{FF2B5EF4-FFF2-40B4-BE49-F238E27FC236}">
                <a16:creationId xmlns:a16="http://schemas.microsoft.com/office/drawing/2014/main" id="{AF6AF71B-7106-47C5-816F-D7F19122BCC4}"/>
              </a:ext>
            </a:extLst>
          </p:cNvPr>
          <p:cNvPicPr>
            <a:picLocks noChangeAspect="1"/>
          </p:cNvPicPr>
          <p:nvPr/>
        </p:nvPicPr>
        <p:blipFill>
          <a:blip r:embed="rId2"/>
          <a:stretch>
            <a:fillRect/>
          </a:stretch>
        </p:blipFill>
        <p:spPr>
          <a:xfrm>
            <a:off x="3773365" y="1668870"/>
            <a:ext cx="3435818" cy="2293530"/>
          </a:xfrm>
          <a:prstGeom prst="rect">
            <a:avLst/>
          </a:prstGeom>
        </p:spPr>
      </p:pic>
      <p:sp>
        <p:nvSpPr>
          <p:cNvPr id="5" name="TextBox 4">
            <a:extLst>
              <a:ext uri="{FF2B5EF4-FFF2-40B4-BE49-F238E27FC236}">
                <a16:creationId xmlns:a16="http://schemas.microsoft.com/office/drawing/2014/main" id="{FCC93A49-74FD-4B97-B09B-78180EF9E51C}"/>
              </a:ext>
            </a:extLst>
          </p:cNvPr>
          <p:cNvSpPr txBox="1"/>
          <p:nvPr/>
        </p:nvSpPr>
        <p:spPr>
          <a:xfrm>
            <a:off x="7894791" y="1926321"/>
            <a:ext cx="3737113" cy="1754326"/>
          </a:xfrm>
          <a:prstGeom prst="rect">
            <a:avLst/>
          </a:prstGeom>
          <a:noFill/>
        </p:spPr>
        <p:txBody>
          <a:bodyPr wrap="square" rtlCol="0">
            <a:spAutoFit/>
          </a:bodyPr>
          <a:lstStyle/>
          <a:p>
            <a:r>
              <a:rPr lang="en-GB" dirty="0">
                <a:solidFill>
                  <a:schemeClr val="bg1">
                    <a:lumMod val="95000"/>
                  </a:schemeClr>
                </a:solidFill>
              </a:rPr>
              <a:t>We also did ‘Dig For Victory’. Dig for victory took place in world war two because of food shortages. If you were so desperate for food then you would’ve used your coupon to buy some.</a:t>
            </a:r>
          </a:p>
        </p:txBody>
      </p:sp>
      <p:sp>
        <p:nvSpPr>
          <p:cNvPr id="6" name="TextBox 5">
            <a:extLst>
              <a:ext uri="{FF2B5EF4-FFF2-40B4-BE49-F238E27FC236}">
                <a16:creationId xmlns:a16="http://schemas.microsoft.com/office/drawing/2014/main" id="{710D8467-A676-4B02-8339-062B759C2E76}"/>
              </a:ext>
            </a:extLst>
          </p:cNvPr>
          <p:cNvSpPr txBox="1"/>
          <p:nvPr/>
        </p:nvSpPr>
        <p:spPr>
          <a:xfrm>
            <a:off x="437322" y="2491409"/>
            <a:ext cx="2915478" cy="1477328"/>
          </a:xfrm>
          <a:prstGeom prst="rect">
            <a:avLst/>
          </a:prstGeom>
          <a:noFill/>
        </p:spPr>
        <p:txBody>
          <a:bodyPr wrap="square" rtlCol="0">
            <a:spAutoFit/>
          </a:bodyPr>
          <a:lstStyle/>
          <a:p>
            <a:r>
              <a:rPr lang="en-GB" dirty="0">
                <a:solidFill>
                  <a:schemeClr val="bg1">
                    <a:lumMod val="95000"/>
                  </a:schemeClr>
                </a:solidFill>
              </a:rPr>
              <a:t>Then on the next day (Thursday 28</a:t>
            </a:r>
            <a:r>
              <a:rPr lang="en-GB" baseline="30000" dirty="0">
                <a:solidFill>
                  <a:schemeClr val="bg1">
                    <a:lumMod val="95000"/>
                  </a:schemeClr>
                </a:solidFill>
              </a:rPr>
              <a:t>th</a:t>
            </a:r>
            <a:r>
              <a:rPr lang="en-GB" dirty="0">
                <a:solidFill>
                  <a:schemeClr val="bg1">
                    <a:lumMod val="95000"/>
                  </a:schemeClr>
                </a:solidFill>
              </a:rPr>
              <a:t> April 2022) we did our allotment fact files. For me it turned out to be a very good fact </a:t>
            </a:r>
            <a:r>
              <a:rPr lang="en-GB" dirty="0">
                <a:solidFill>
                  <a:schemeClr val="bg1"/>
                </a:solidFill>
              </a:rPr>
              <a:t>file.</a:t>
            </a:r>
          </a:p>
        </p:txBody>
      </p:sp>
      <p:sp>
        <p:nvSpPr>
          <p:cNvPr id="7" name="TextBox 6">
            <a:extLst>
              <a:ext uri="{FF2B5EF4-FFF2-40B4-BE49-F238E27FC236}">
                <a16:creationId xmlns:a16="http://schemas.microsoft.com/office/drawing/2014/main" id="{884EE8BC-8C7D-4875-8002-6E58EBDD8D21}"/>
              </a:ext>
            </a:extLst>
          </p:cNvPr>
          <p:cNvSpPr txBox="1"/>
          <p:nvPr/>
        </p:nvSpPr>
        <p:spPr>
          <a:xfrm>
            <a:off x="1364974" y="4625009"/>
            <a:ext cx="9581322" cy="646331"/>
          </a:xfrm>
          <a:prstGeom prst="rect">
            <a:avLst/>
          </a:prstGeom>
          <a:noFill/>
        </p:spPr>
        <p:txBody>
          <a:bodyPr wrap="square" rtlCol="0">
            <a:spAutoFit/>
          </a:bodyPr>
          <a:lstStyle/>
          <a:p>
            <a:r>
              <a:rPr lang="en-GB" dirty="0">
                <a:solidFill>
                  <a:schemeClr val="bg1">
                    <a:lumMod val="95000"/>
                  </a:schemeClr>
                </a:solidFill>
              </a:rPr>
              <a:t>On Tuesday 3</a:t>
            </a:r>
            <a:r>
              <a:rPr lang="en-GB" baseline="30000" dirty="0">
                <a:solidFill>
                  <a:schemeClr val="bg1">
                    <a:lumMod val="95000"/>
                  </a:schemeClr>
                </a:solidFill>
              </a:rPr>
              <a:t>rd</a:t>
            </a:r>
            <a:r>
              <a:rPr lang="en-GB" dirty="0">
                <a:solidFill>
                  <a:schemeClr val="bg1">
                    <a:lumMod val="95000"/>
                  </a:schemeClr>
                </a:solidFill>
              </a:rPr>
              <a:t> May 2022, we looked at a diary of a Suffolk farmer. We read at the diary and looked for diary features. The main feature we could all find was paragraph’s of cause.  </a:t>
            </a:r>
          </a:p>
        </p:txBody>
      </p:sp>
      <p:pic>
        <p:nvPicPr>
          <p:cNvPr id="8" name="Picture 7">
            <a:extLst>
              <a:ext uri="{FF2B5EF4-FFF2-40B4-BE49-F238E27FC236}">
                <a16:creationId xmlns:a16="http://schemas.microsoft.com/office/drawing/2014/main" id="{83C93CC7-C172-4B6D-AD3E-A176E8268FA5}"/>
              </a:ext>
            </a:extLst>
          </p:cNvPr>
          <p:cNvPicPr>
            <a:picLocks noChangeAspect="1"/>
          </p:cNvPicPr>
          <p:nvPr/>
        </p:nvPicPr>
        <p:blipFill>
          <a:blip r:embed="rId3"/>
          <a:stretch>
            <a:fillRect/>
          </a:stretch>
        </p:blipFill>
        <p:spPr>
          <a:xfrm>
            <a:off x="10800522" y="4625009"/>
            <a:ext cx="1391478" cy="2147429"/>
          </a:xfrm>
          <a:prstGeom prst="rect">
            <a:avLst/>
          </a:prstGeom>
        </p:spPr>
      </p:pic>
      <p:pic>
        <p:nvPicPr>
          <p:cNvPr id="9" name="Picture 8">
            <a:extLst>
              <a:ext uri="{FF2B5EF4-FFF2-40B4-BE49-F238E27FC236}">
                <a16:creationId xmlns:a16="http://schemas.microsoft.com/office/drawing/2014/main" id="{30EB66EA-E9C7-498B-AF73-754AE619E520}"/>
              </a:ext>
            </a:extLst>
          </p:cNvPr>
          <p:cNvPicPr>
            <a:picLocks noChangeAspect="1"/>
          </p:cNvPicPr>
          <p:nvPr/>
        </p:nvPicPr>
        <p:blipFill>
          <a:blip r:embed="rId4"/>
          <a:stretch>
            <a:fillRect/>
          </a:stretch>
        </p:blipFill>
        <p:spPr>
          <a:xfrm>
            <a:off x="131298" y="613775"/>
            <a:ext cx="1087902" cy="1679259"/>
          </a:xfrm>
          <a:prstGeom prst="rect">
            <a:avLst/>
          </a:prstGeom>
        </p:spPr>
      </p:pic>
    </p:spTree>
    <p:extLst>
      <p:ext uri="{BB962C8B-B14F-4D97-AF65-F5344CB8AC3E}">
        <p14:creationId xmlns:p14="http://schemas.microsoft.com/office/powerpoint/2010/main" val="302482292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bg>
      <p:bgPr>
        <a:gradFill>
          <a:gsLst>
            <a:gs pos="0">
              <a:srgbClr val="FF0000"/>
            </a:gs>
            <a:gs pos="100000">
              <a:srgbClr val="FFFF00"/>
            </a:gs>
            <a:gs pos="100000">
              <a:srgbClr val="FFFF00"/>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3E9BAA-1754-42DE-B315-4AE9721493F8}"/>
              </a:ext>
            </a:extLst>
          </p:cNvPr>
          <p:cNvPicPr>
            <a:picLocks noChangeAspect="1"/>
          </p:cNvPicPr>
          <p:nvPr/>
        </p:nvPicPr>
        <p:blipFill>
          <a:blip r:embed="rId2"/>
          <a:stretch>
            <a:fillRect/>
          </a:stretch>
        </p:blipFill>
        <p:spPr>
          <a:xfrm>
            <a:off x="3179298" y="1083212"/>
            <a:ext cx="5500468" cy="4768948"/>
          </a:xfrm>
          <a:prstGeom prst="rect">
            <a:avLst/>
          </a:prstGeom>
        </p:spPr>
      </p:pic>
      <p:sp>
        <p:nvSpPr>
          <p:cNvPr id="3" name="TextBox 2">
            <a:extLst>
              <a:ext uri="{FF2B5EF4-FFF2-40B4-BE49-F238E27FC236}">
                <a16:creationId xmlns:a16="http://schemas.microsoft.com/office/drawing/2014/main" id="{F4A4CB56-EF31-4D81-A61D-DB0BA816F9E6}"/>
              </a:ext>
            </a:extLst>
          </p:cNvPr>
          <p:cNvSpPr txBox="1"/>
          <p:nvPr/>
        </p:nvSpPr>
        <p:spPr>
          <a:xfrm>
            <a:off x="3530991" y="636508"/>
            <a:ext cx="4217821" cy="369332"/>
          </a:xfrm>
          <a:prstGeom prst="rect">
            <a:avLst/>
          </a:prstGeom>
          <a:noFill/>
        </p:spPr>
        <p:txBody>
          <a:bodyPr wrap="none" rtlCol="0">
            <a:spAutoFit/>
          </a:bodyPr>
          <a:lstStyle/>
          <a:p>
            <a:r>
              <a:rPr lang="en-GB" dirty="0"/>
              <a:t>For this week we learnt more about Diary's</a:t>
            </a:r>
          </a:p>
        </p:txBody>
      </p:sp>
      <p:sp>
        <p:nvSpPr>
          <p:cNvPr id="4" name="TextBox 3">
            <a:extLst>
              <a:ext uri="{FF2B5EF4-FFF2-40B4-BE49-F238E27FC236}">
                <a16:creationId xmlns:a16="http://schemas.microsoft.com/office/drawing/2014/main" id="{F91A4624-64C9-4617-A57E-B5B0536CD6B3}"/>
              </a:ext>
            </a:extLst>
          </p:cNvPr>
          <p:cNvSpPr txBox="1"/>
          <p:nvPr/>
        </p:nvSpPr>
        <p:spPr>
          <a:xfrm>
            <a:off x="84406" y="1786280"/>
            <a:ext cx="3179299" cy="2031325"/>
          </a:xfrm>
          <a:prstGeom prst="rect">
            <a:avLst/>
          </a:prstGeom>
          <a:noFill/>
        </p:spPr>
        <p:txBody>
          <a:bodyPr wrap="square" rtlCol="0">
            <a:spAutoFit/>
          </a:bodyPr>
          <a:lstStyle/>
          <a:p>
            <a:r>
              <a:rPr lang="en-GB" dirty="0"/>
              <a:t>On Tuesday 3</a:t>
            </a:r>
            <a:r>
              <a:rPr lang="en-GB" baseline="30000" dirty="0"/>
              <a:t>rd</a:t>
            </a:r>
            <a:r>
              <a:rPr lang="en-GB" dirty="0"/>
              <a:t> of May 2022, we wrote about a farmers year. It was learning how a farmer works and the conditions they work in. We did all about summer, winter, autumn and spring.   </a:t>
            </a:r>
          </a:p>
        </p:txBody>
      </p:sp>
      <p:sp>
        <p:nvSpPr>
          <p:cNvPr id="5" name="TextBox 4">
            <a:extLst>
              <a:ext uri="{FF2B5EF4-FFF2-40B4-BE49-F238E27FC236}">
                <a16:creationId xmlns:a16="http://schemas.microsoft.com/office/drawing/2014/main" id="{9CC7F2ED-F955-408F-B753-CF0178E467A9}"/>
              </a:ext>
            </a:extLst>
          </p:cNvPr>
          <p:cNvSpPr txBox="1"/>
          <p:nvPr/>
        </p:nvSpPr>
        <p:spPr>
          <a:xfrm>
            <a:off x="8795084" y="2201779"/>
            <a:ext cx="3248527" cy="1200329"/>
          </a:xfrm>
          <a:prstGeom prst="rect">
            <a:avLst/>
          </a:prstGeom>
          <a:noFill/>
        </p:spPr>
        <p:txBody>
          <a:bodyPr wrap="square" rtlCol="0">
            <a:spAutoFit/>
          </a:bodyPr>
          <a:lstStyle/>
          <a:p>
            <a:r>
              <a:rPr lang="en-GB" dirty="0"/>
              <a:t>Then the next day, we did our plans for the diary’s. We had to write down little notes for month/paragraph. </a:t>
            </a:r>
          </a:p>
        </p:txBody>
      </p:sp>
      <p:pic>
        <p:nvPicPr>
          <p:cNvPr id="6" name="Picture 5">
            <a:extLst>
              <a:ext uri="{FF2B5EF4-FFF2-40B4-BE49-F238E27FC236}">
                <a16:creationId xmlns:a16="http://schemas.microsoft.com/office/drawing/2014/main" id="{E826D468-ACC9-442A-A731-3B90ECD75302}"/>
              </a:ext>
            </a:extLst>
          </p:cNvPr>
          <p:cNvPicPr>
            <a:picLocks noChangeAspect="1"/>
          </p:cNvPicPr>
          <p:nvPr/>
        </p:nvPicPr>
        <p:blipFill>
          <a:blip r:embed="rId3"/>
          <a:stretch>
            <a:fillRect/>
          </a:stretch>
        </p:blipFill>
        <p:spPr>
          <a:xfrm>
            <a:off x="8973301" y="3455894"/>
            <a:ext cx="2619375" cy="2396266"/>
          </a:xfrm>
          <a:prstGeom prst="rect">
            <a:avLst/>
          </a:prstGeom>
        </p:spPr>
      </p:pic>
      <p:sp>
        <p:nvSpPr>
          <p:cNvPr id="8" name="TextBox 7">
            <a:extLst>
              <a:ext uri="{FF2B5EF4-FFF2-40B4-BE49-F238E27FC236}">
                <a16:creationId xmlns:a16="http://schemas.microsoft.com/office/drawing/2014/main" id="{0BA6EDB5-F831-4BD1-ABB1-B21BDF35D969}"/>
              </a:ext>
            </a:extLst>
          </p:cNvPr>
          <p:cNvSpPr txBox="1"/>
          <p:nvPr/>
        </p:nvSpPr>
        <p:spPr>
          <a:xfrm>
            <a:off x="42203" y="4520673"/>
            <a:ext cx="2745086" cy="923330"/>
          </a:xfrm>
          <a:prstGeom prst="rect">
            <a:avLst/>
          </a:prstGeom>
          <a:noFill/>
        </p:spPr>
        <p:txBody>
          <a:bodyPr wrap="square" rtlCol="0">
            <a:spAutoFit/>
          </a:bodyPr>
          <a:lstStyle/>
          <a:p>
            <a:r>
              <a:rPr lang="en-GB" dirty="0"/>
              <a:t>When we did our diary’s, it was one of the best that I’d ever wrote. </a:t>
            </a:r>
          </a:p>
        </p:txBody>
      </p:sp>
    </p:spTree>
    <p:extLst>
      <p:ext uri="{BB962C8B-B14F-4D97-AF65-F5344CB8AC3E}">
        <p14:creationId xmlns:p14="http://schemas.microsoft.com/office/powerpoint/2010/main" val="172618015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8">
                                            <p:txEl>
                                              <p:pRg st="0" end="0"/>
                                            </p:txEl>
                                          </p:spTgt>
                                        </p:tgtEl>
                                        <p:attrNameLst>
                                          <p:attrName>style.visibility</p:attrName>
                                        </p:attrNameLst>
                                      </p:cBhvr>
                                      <p:to>
                                        <p:strVal val="visible"/>
                                      </p:to>
                                    </p:set>
                                    <p:animEffect transition="in" filter="wipe(down)">
                                      <p:cBhvr>
                                        <p:cTn id="25" dur="580">
                                          <p:stCondLst>
                                            <p:cond delay="0"/>
                                          </p:stCondLst>
                                        </p:cTn>
                                        <p:tgtEl>
                                          <p:spTgt spid="8">
                                            <p:txEl>
                                              <p:pRg st="0" end="0"/>
                                            </p:txEl>
                                          </p:spTgt>
                                        </p:tgtEl>
                                      </p:cBhvr>
                                    </p:animEffect>
                                    <p:anim calcmode="lin" valueType="num">
                                      <p:cBhvr>
                                        <p:cTn id="26" dur="1822" tmFilter="0,0; 0.14,0.36; 0.43,0.73; 0.71,0.91; 1.0,1.0">
                                          <p:stCondLst>
                                            <p:cond delay="0"/>
                                          </p:stCondLst>
                                        </p:cTn>
                                        <p:tgtEl>
                                          <p:spTgt spid="8">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8">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8">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8">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8">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8">
                                            <p:txEl>
                                              <p:pRg st="0" end="0"/>
                                            </p:txEl>
                                          </p:spTgt>
                                        </p:tgtEl>
                                      </p:cBhvr>
                                      <p:to x="100000" y="60000"/>
                                    </p:animScale>
                                    <p:animScale>
                                      <p:cBhvr>
                                        <p:cTn id="32" dur="166" decel="50000">
                                          <p:stCondLst>
                                            <p:cond delay="676"/>
                                          </p:stCondLst>
                                        </p:cTn>
                                        <p:tgtEl>
                                          <p:spTgt spid="8">
                                            <p:txEl>
                                              <p:pRg st="0" end="0"/>
                                            </p:txEl>
                                          </p:spTgt>
                                        </p:tgtEl>
                                      </p:cBhvr>
                                      <p:to x="100000" y="100000"/>
                                    </p:animScale>
                                    <p:animScale>
                                      <p:cBhvr>
                                        <p:cTn id="33" dur="26">
                                          <p:stCondLst>
                                            <p:cond delay="1312"/>
                                          </p:stCondLst>
                                        </p:cTn>
                                        <p:tgtEl>
                                          <p:spTgt spid="8">
                                            <p:txEl>
                                              <p:pRg st="0" end="0"/>
                                            </p:txEl>
                                          </p:spTgt>
                                        </p:tgtEl>
                                      </p:cBhvr>
                                      <p:to x="100000" y="80000"/>
                                    </p:animScale>
                                    <p:animScale>
                                      <p:cBhvr>
                                        <p:cTn id="34" dur="166" decel="50000">
                                          <p:stCondLst>
                                            <p:cond delay="1338"/>
                                          </p:stCondLst>
                                        </p:cTn>
                                        <p:tgtEl>
                                          <p:spTgt spid="8">
                                            <p:txEl>
                                              <p:pRg st="0" end="0"/>
                                            </p:txEl>
                                          </p:spTgt>
                                        </p:tgtEl>
                                      </p:cBhvr>
                                      <p:to x="100000" y="100000"/>
                                    </p:animScale>
                                    <p:animScale>
                                      <p:cBhvr>
                                        <p:cTn id="35" dur="26">
                                          <p:stCondLst>
                                            <p:cond delay="1642"/>
                                          </p:stCondLst>
                                        </p:cTn>
                                        <p:tgtEl>
                                          <p:spTgt spid="8">
                                            <p:txEl>
                                              <p:pRg st="0" end="0"/>
                                            </p:txEl>
                                          </p:spTgt>
                                        </p:tgtEl>
                                      </p:cBhvr>
                                      <p:to x="100000" y="90000"/>
                                    </p:animScale>
                                    <p:animScale>
                                      <p:cBhvr>
                                        <p:cTn id="36" dur="166" decel="50000">
                                          <p:stCondLst>
                                            <p:cond delay="1668"/>
                                          </p:stCondLst>
                                        </p:cTn>
                                        <p:tgtEl>
                                          <p:spTgt spid="8">
                                            <p:txEl>
                                              <p:pRg st="0" end="0"/>
                                            </p:txEl>
                                          </p:spTgt>
                                        </p:tgtEl>
                                      </p:cBhvr>
                                      <p:to x="100000" y="100000"/>
                                    </p:animScale>
                                    <p:animScale>
                                      <p:cBhvr>
                                        <p:cTn id="37" dur="26">
                                          <p:stCondLst>
                                            <p:cond delay="1808"/>
                                          </p:stCondLst>
                                        </p:cTn>
                                        <p:tgtEl>
                                          <p:spTgt spid="8">
                                            <p:txEl>
                                              <p:pRg st="0" end="0"/>
                                            </p:txEl>
                                          </p:spTgt>
                                        </p:tgtEl>
                                      </p:cBhvr>
                                      <p:to x="100000" y="95000"/>
                                    </p:animScale>
                                    <p:animScale>
                                      <p:cBhvr>
                                        <p:cTn id="38" dur="166" decel="50000">
                                          <p:stCondLst>
                                            <p:cond delay="1834"/>
                                          </p:stCondLst>
                                        </p:cTn>
                                        <p:tgtEl>
                                          <p:spTgt spid="8">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5">
                                            <p:txEl>
                                              <p:pRg st="0" end="0"/>
                                            </p:txEl>
                                          </p:spTgt>
                                        </p:tgtEl>
                                        <p:attrNameLst>
                                          <p:attrName>style.visibility</p:attrName>
                                        </p:attrNameLst>
                                      </p:cBhvr>
                                      <p:to>
                                        <p:strVal val="visible"/>
                                      </p:to>
                                    </p:set>
                                    <p:animEffect transition="in" filter="fade">
                                      <p:cBhvr>
                                        <p:cTn id="43" dur="2000"/>
                                        <p:tgtEl>
                                          <p:spTgt spid="5">
                                            <p:txEl>
                                              <p:pRg st="0" end="0"/>
                                            </p:txEl>
                                          </p:spTgt>
                                        </p:tgtEl>
                                      </p:cBhvr>
                                    </p:animEffect>
                                    <p:anim calcmode="lin" valueType="num">
                                      <p:cBhvr>
                                        <p:cTn id="44" dur="20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45" dur="2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6"/>
            </a:gs>
            <a:gs pos="100000">
              <a:schemeClr val="accent6"/>
            </a:gs>
            <a:gs pos="91000">
              <a:schemeClr val="tx1"/>
            </a:gs>
            <a:gs pos="70000">
              <a:schemeClr val="tx1"/>
            </a:gs>
          </a:gsLst>
          <a:lin ang="5400000" scaled="1"/>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9A8D099-4673-C9CA-B109-5D521C5871DE}"/>
              </a:ext>
            </a:extLst>
          </p:cNvPr>
          <p:cNvSpPr txBox="1"/>
          <p:nvPr/>
        </p:nvSpPr>
        <p:spPr>
          <a:xfrm>
            <a:off x="407961" y="436098"/>
            <a:ext cx="8764173" cy="1569660"/>
          </a:xfrm>
          <a:prstGeom prst="rect">
            <a:avLst/>
          </a:prstGeom>
          <a:noFill/>
        </p:spPr>
        <p:txBody>
          <a:bodyPr wrap="square" rtlCol="0">
            <a:spAutoFit/>
          </a:bodyPr>
          <a:lstStyle/>
          <a:p>
            <a:r>
              <a:rPr lang="en-GB" sz="2400" dirty="0">
                <a:solidFill>
                  <a:schemeClr val="bg1"/>
                </a:solidFill>
              </a:rPr>
              <a:t>On Tuesday 10</a:t>
            </a:r>
            <a:r>
              <a:rPr lang="en-GB" sz="2400" baseline="30000" dirty="0">
                <a:solidFill>
                  <a:schemeClr val="bg1"/>
                </a:solidFill>
              </a:rPr>
              <a:t>th</a:t>
            </a:r>
            <a:r>
              <a:rPr lang="en-GB" sz="2400" dirty="0">
                <a:solidFill>
                  <a:schemeClr val="bg1"/>
                </a:solidFill>
              </a:rPr>
              <a:t> May 2022, we did features of a leaflet. We had to do the title, Introduction sub-title, facts, and then writing features that we could of get in. Such as Imperative verbs, modal verbs, topic words and more.</a:t>
            </a:r>
            <a:endParaRPr lang="en-GB" sz="2400" dirty="0"/>
          </a:p>
        </p:txBody>
      </p:sp>
      <p:pic>
        <p:nvPicPr>
          <p:cNvPr id="4" name="Picture 3">
            <a:extLst>
              <a:ext uri="{FF2B5EF4-FFF2-40B4-BE49-F238E27FC236}">
                <a16:creationId xmlns:a16="http://schemas.microsoft.com/office/drawing/2014/main" id="{AE895C44-BD46-9337-8DF0-A052EE588B76}"/>
              </a:ext>
            </a:extLst>
          </p:cNvPr>
          <p:cNvPicPr>
            <a:picLocks noChangeAspect="1"/>
          </p:cNvPicPr>
          <p:nvPr/>
        </p:nvPicPr>
        <p:blipFill>
          <a:blip r:embed="rId2"/>
          <a:stretch>
            <a:fillRect/>
          </a:stretch>
        </p:blipFill>
        <p:spPr>
          <a:xfrm>
            <a:off x="220395" y="3203171"/>
            <a:ext cx="3859234" cy="3435831"/>
          </a:xfrm>
          <a:prstGeom prst="rect">
            <a:avLst/>
          </a:prstGeom>
        </p:spPr>
      </p:pic>
      <p:sp>
        <p:nvSpPr>
          <p:cNvPr id="5" name="TextBox 4">
            <a:extLst>
              <a:ext uri="{FF2B5EF4-FFF2-40B4-BE49-F238E27FC236}">
                <a16:creationId xmlns:a16="http://schemas.microsoft.com/office/drawing/2014/main" id="{C75DB886-D63F-0F61-5C99-64D2321BFBAE}"/>
              </a:ext>
            </a:extLst>
          </p:cNvPr>
          <p:cNvSpPr txBox="1"/>
          <p:nvPr/>
        </p:nvSpPr>
        <p:spPr>
          <a:xfrm>
            <a:off x="4332848" y="1631852"/>
            <a:ext cx="3094893" cy="1200329"/>
          </a:xfrm>
          <a:prstGeom prst="rect">
            <a:avLst/>
          </a:prstGeom>
          <a:noFill/>
        </p:spPr>
        <p:txBody>
          <a:bodyPr wrap="square" rtlCol="0">
            <a:spAutoFit/>
          </a:bodyPr>
          <a:lstStyle/>
          <a:p>
            <a:r>
              <a:rPr lang="en-GB" sz="3600" dirty="0">
                <a:solidFill>
                  <a:schemeClr val="bg1"/>
                </a:solidFill>
              </a:rPr>
              <a:t>We also had to do a glossary</a:t>
            </a:r>
            <a:r>
              <a:rPr lang="en-GB" sz="2800" dirty="0">
                <a:solidFill>
                  <a:schemeClr val="bg1"/>
                </a:solidFill>
              </a:rPr>
              <a:t>.</a:t>
            </a:r>
          </a:p>
        </p:txBody>
      </p:sp>
      <p:sp>
        <p:nvSpPr>
          <p:cNvPr id="6" name="TextBox 5">
            <a:extLst>
              <a:ext uri="{FF2B5EF4-FFF2-40B4-BE49-F238E27FC236}">
                <a16:creationId xmlns:a16="http://schemas.microsoft.com/office/drawing/2014/main" id="{752B11B2-1925-C1FE-2375-B17968C2A285}"/>
              </a:ext>
            </a:extLst>
          </p:cNvPr>
          <p:cNvSpPr txBox="1"/>
          <p:nvPr/>
        </p:nvSpPr>
        <p:spPr>
          <a:xfrm>
            <a:off x="4332848" y="2976264"/>
            <a:ext cx="5064369" cy="1569660"/>
          </a:xfrm>
          <a:prstGeom prst="rect">
            <a:avLst/>
          </a:prstGeom>
          <a:noFill/>
        </p:spPr>
        <p:txBody>
          <a:bodyPr wrap="square" rtlCol="0">
            <a:spAutoFit/>
          </a:bodyPr>
          <a:lstStyle/>
          <a:p>
            <a:r>
              <a:rPr lang="en-GB" sz="2400" dirty="0">
                <a:solidFill>
                  <a:schemeClr val="bg1"/>
                </a:solidFill>
              </a:rPr>
              <a:t>Then on Friday, we did our leaflets about Fairtrade. I believe I did very good, it turned out better than I thought. </a:t>
            </a:r>
          </a:p>
        </p:txBody>
      </p:sp>
      <p:pic>
        <p:nvPicPr>
          <p:cNvPr id="7" name="Picture 6">
            <a:extLst>
              <a:ext uri="{FF2B5EF4-FFF2-40B4-BE49-F238E27FC236}">
                <a16:creationId xmlns:a16="http://schemas.microsoft.com/office/drawing/2014/main" id="{051CD081-249A-6430-7F7D-7150BB45704C}"/>
              </a:ext>
            </a:extLst>
          </p:cNvPr>
          <p:cNvPicPr>
            <a:picLocks noChangeAspect="1"/>
          </p:cNvPicPr>
          <p:nvPr/>
        </p:nvPicPr>
        <p:blipFill>
          <a:blip r:embed="rId3"/>
          <a:stretch>
            <a:fillRect/>
          </a:stretch>
        </p:blipFill>
        <p:spPr>
          <a:xfrm>
            <a:off x="8372548" y="4023359"/>
            <a:ext cx="3599057" cy="2834641"/>
          </a:xfrm>
          <a:prstGeom prst="rect">
            <a:avLst/>
          </a:prstGeom>
        </p:spPr>
      </p:pic>
      <p:pic>
        <p:nvPicPr>
          <p:cNvPr id="8" name="Picture 7">
            <a:extLst>
              <a:ext uri="{FF2B5EF4-FFF2-40B4-BE49-F238E27FC236}">
                <a16:creationId xmlns:a16="http://schemas.microsoft.com/office/drawing/2014/main" id="{48E59EDA-059E-B8A2-D8A6-2EE17EA26954}"/>
              </a:ext>
            </a:extLst>
          </p:cNvPr>
          <p:cNvPicPr>
            <a:picLocks noChangeAspect="1"/>
          </p:cNvPicPr>
          <p:nvPr/>
        </p:nvPicPr>
        <p:blipFill>
          <a:blip r:embed="rId4"/>
          <a:stretch>
            <a:fillRect/>
          </a:stretch>
        </p:blipFill>
        <p:spPr>
          <a:xfrm>
            <a:off x="8876712" y="997791"/>
            <a:ext cx="3094893" cy="1906431"/>
          </a:xfrm>
          <a:prstGeom prst="rect">
            <a:avLst/>
          </a:prstGeom>
        </p:spPr>
      </p:pic>
    </p:spTree>
    <p:extLst>
      <p:ext uri="{BB962C8B-B14F-4D97-AF65-F5344CB8AC3E}">
        <p14:creationId xmlns:p14="http://schemas.microsoft.com/office/powerpoint/2010/main" val="403473031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down)">
                                      <p:cBhvr>
                                        <p:cTn id="13" dur="500"/>
                                        <p:tgtEl>
                                          <p:spTgt spid="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fade">
                                      <p:cBhvr>
                                        <p:cTn id="18"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chemeClr val="bg1"/>
            </a:gs>
            <a:gs pos="91000">
              <a:schemeClr val="bg1"/>
            </a:gs>
            <a:gs pos="34000">
              <a:srgbClr val="00B0F0"/>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1E3D317-AEF5-4D55-E5EB-C50D4F871357}"/>
              </a:ext>
            </a:extLst>
          </p:cNvPr>
          <p:cNvPicPr>
            <a:picLocks noChangeAspect="1"/>
          </p:cNvPicPr>
          <p:nvPr/>
        </p:nvPicPr>
        <p:blipFill>
          <a:blip r:embed="rId2"/>
          <a:stretch>
            <a:fillRect/>
          </a:stretch>
        </p:blipFill>
        <p:spPr>
          <a:xfrm>
            <a:off x="3559125" y="3052689"/>
            <a:ext cx="5345723" cy="3805311"/>
          </a:xfrm>
          <a:prstGeom prst="rect">
            <a:avLst/>
          </a:prstGeom>
        </p:spPr>
      </p:pic>
      <p:pic>
        <p:nvPicPr>
          <p:cNvPr id="3" name="Picture 2">
            <a:extLst>
              <a:ext uri="{FF2B5EF4-FFF2-40B4-BE49-F238E27FC236}">
                <a16:creationId xmlns:a16="http://schemas.microsoft.com/office/drawing/2014/main" id="{F941D83F-1D6F-0D82-732D-CCA2B0787A2B}"/>
              </a:ext>
            </a:extLst>
          </p:cNvPr>
          <p:cNvPicPr>
            <a:picLocks noChangeAspect="1"/>
          </p:cNvPicPr>
          <p:nvPr/>
        </p:nvPicPr>
        <p:blipFill>
          <a:blip r:embed="rId3"/>
          <a:stretch>
            <a:fillRect/>
          </a:stretch>
        </p:blipFill>
        <p:spPr>
          <a:xfrm>
            <a:off x="3559125" y="-1"/>
            <a:ext cx="5345723" cy="3052689"/>
          </a:xfrm>
          <a:prstGeom prst="rect">
            <a:avLst/>
          </a:prstGeom>
        </p:spPr>
      </p:pic>
      <p:sp>
        <p:nvSpPr>
          <p:cNvPr id="4" name="TextBox 3">
            <a:extLst>
              <a:ext uri="{FF2B5EF4-FFF2-40B4-BE49-F238E27FC236}">
                <a16:creationId xmlns:a16="http://schemas.microsoft.com/office/drawing/2014/main" id="{DE74F994-A6CF-6154-7ACE-429A526D4218}"/>
              </a:ext>
            </a:extLst>
          </p:cNvPr>
          <p:cNvSpPr txBox="1"/>
          <p:nvPr/>
        </p:nvSpPr>
        <p:spPr>
          <a:xfrm>
            <a:off x="112541" y="506437"/>
            <a:ext cx="3305907" cy="5078313"/>
          </a:xfrm>
          <a:prstGeom prst="rect">
            <a:avLst/>
          </a:prstGeom>
          <a:noFill/>
        </p:spPr>
        <p:txBody>
          <a:bodyPr wrap="square" rtlCol="0">
            <a:spAutoFit/>
          </a:bodyPr>
          <a:lstStyle/>
          <a:p>
            <a:r>
              <a:rPr lang="en-GB" sz="3600" dirty="0">
                <a:solidFill>
                  <a:srgbClr val="FF0000"/>
                </a:solidFill>
              </a:rPr>
              <a:t>We learnt about farming in North and South America. It was about what different types of farming North and South America do. </a:t>
            </a:r>
          </a:p>
        </p:txBody>
      </p:sp>
      <p:sp>
        <p:nvSpPr>
          <p:cNvPr id="5" name="TextBox 4">
            <a:extLst>
              <a:ext uri="{FF2B5EF4-FFF2-40B4-BE49-F238E27FC236}">
                <a16:creationId xmlns:a16="http://schemas.microsoft.com/office/drawing/2014/main" id="{35BDD369-39B8-3FD0-AC05-3106A34BDC43}"/>
              </a:ext>
            </a:extLst>
          </p:cNvPr>
          <p:cNvSpPr txBox="1"/>
          <p:nvPr/>
        </p:nvSpPr>
        <p:spPr>
          <a:xfrm>
            <a:off x="9186204" y="3643532"/>
            <a:ext cx="2869808" cy="182880"/>
          </a:xfrm>
          <a:prstGeom prst="rect">
            <a:avLst/>
          </a:prstGeom>
          <a:noFill/>
        </p:spPr>
        <p:txBody>
          <a:bodyPr wrap="square" rtlCol="0">
            <a:spAutoFit/>
          </a:bodyPr>
          <a:lstStyle/>
          <a:p>
            <a:endParaRPr lang="en-GB" dirty="0"/>
          </a:p>
        </p:txBody>
      </p:sp>
      <p:sp>
        <p:nvSpPr>
          <p:cNvPr id="6" name="TextBox 5">
            <a:extLst>
              <a:ext uri="{FF2B5EF4-FFF2-40B4-BE49-F238E27FC236}">
                <a16:creationId xmlns:a16="http://schemas.microsoft.com/office/drawing/2014/main" id="{662AD8F9-B01D-65BB-238C-86727E843A2D}"/>
              </a:ext>
            </a:extLst>
          </p:cNvPr>
          <p:cNvSpPr txBox="1"/>
          <p:nvPr/>
        </p:nvSpPr>
        <p:spPr>
          <a:xfrm>
            <a:off x="9242474" y="3457135"/>
            <a:ext cx="2757267" cy="3416320"/>
          </a:xfrm>
          <a:prstGeom prst="rect">
            <a:avLst/>
          </a:prstGeom>
          <a:noFill/>
        </p:spPr>
        <p:txBody>
          <a:bodyPr wrap="square" rtlCol="0">
            <a:spAutoFit/>
          </a:bodyPr>
          <a:lstStyle/>
          <a:p>
            <a:r>
              <a:rPr lang="en-GB" sz="3600" dirty="0">
                <a:solidFill>
                  <a:srgbClr val="FF0000"/>
                </a:solidFill>
              </a:rPr>
              <a:t>South America have the perfect climate to make coffee beans.</a:t>
            </a:r>
          </a:p>
        </p:txBody>
      </p:sp>
    </p:spTree>
    <p:extLst>
      <p:ext uri="{BB962C8B-B14F-4D97-AF65-F5344CB8AC3E}">
        <p14:creationId xmlns:p14="http://schemas.microsoft.com/office/powerpoint/2010/main" val="162186975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Effect transition="in" filter="wipe(down)">
                                      <p:cBhvr>
                                        <p:cTn id="25" dur="580">
                                          <p:stCondLst>
                                            <p:cond delay="0"/>
                                          </p:stCondLst>
                                        </p:cTn>
                                        <p:tgtEl>
                                          <p:spTgt spid="6">
                                            <p:txEl>
                                              <p:pRg st="0" end="0"/>
                                            </p:txEl>
                                          </p:spTgt>
                                        </p:tgtEl>
                                      </p:cBhvr>
                                    </p:animEffect>
                                    <p:anim calcmode="lin" valueType="num">
                                      <p:cBhvr>
                                        <p:cTn id="26" dur="1822" tmFilter="0,0; 0.14,0.36; 0.43,0.73; 0.71,0.91; 1.0,1.0">
                                          <p:stCondLst>
                                            <p:cond delay="0"/>
                                          </p:stCondLst>
                                        </p:cTn>
                                        <p:tgtEl>
                                          <p:spTgt spid="6">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xEl>
                                              <p:pRg st="0" end="0"/>
                                            </p:txEl>
                                          </p:spTgt>
                                        </p:tgtEl>
                                      </p:cBhvr>
                                      <p:to x="100000" y="60000"/>
                                    </p:animScale>
                                    <p:animScale>
                                      <p:cBhvr>
                                        <p:cTn id="32" dur="166" decel="50000">
                                          <p:stCondLst>
                                            <p:cond delay="676"/>
                                          </p:stCondLst>
                                        </p:cTn>
                                        <p:tgtEl>
                                          <p:spTgt spid="6">
                                            <p:txEl>
                                              <p:pRg st="0" end="0"/>
                                            </p:txEl>
                                          </p:spTgt>
                                        </p:tgtEl>
                                      </p:cBhvr>
                                      <p:to x="100000" y="100000"/>
                                    </p:animScale>
                                    <p:animScale>
                                      <p:cBhvr>
                                        <p:cTn id="33" dur="26">
                                          <p:stCondLst>
                                            <p:cond delay="1312"/>
                                          </p:stCondLst>
                                        </p:cTn>
                                        <p:tgtEl>
                                          <p:spTgt spid="6">
                                            <p:txEl>
                                              <p:pRg st="0" end="0"/>
                                            </p:txEl>
                                          </p:spTgt>
                                        </p:tgtEl>
                                      </p:cBhvr>
                                      <p:to x="100000" y="80000"/>
                                    </p:animScale>
                                    <p:animScale>
                                      <p:cBhvr>
                                        <p:cTn id="34" dur="166" decel="50000">
                                          <p:stCondLst>
                                            <p:cond delay="1338"/>
                                          </p:stCondLst>
                                        </p:cTn>
                                        <p:tgtEl>
                                          <p:spTgt spid="6">
                                            <p:txEl>
                                              <p:pRg st="0" end="0"/>
                                            </p:txEl>
                                          </p:spTgt>
                                        </p:tgtEl>
                                      </p:cBhvr>
                                      <p:to x="100000" y="100000"/>
                                    </p:animScale>
                                    <p:animScale>
                                      <p:cBhvr>
                                        <p:cTn id="35" dur="26">
                                          <p:stCondLst>
                                            <p:cond delay="1642"/>
                                          </p:stCondLst>
                                        </p:cTn>
                                        <p:tgtEl>
                                          <p:spTgt spid="6">
                                            <p:txEl>
                                              <p:pRg st="0" end="0"/>
                                            </p:txEl>
                                          </p:spTgt>
                                        </p:tgtEl>
                                      </p:cBhvr>
                                      <p:to x="100000" y="90000"/>
                                    </p:animScale>
                                    <p:animScale>
                                      <p:cBhvr>
                                        <p:cTn id="36" dur="166" decel="50000">
                                          <p:stCondLst>
                                            <p:cond delay="1668"/>
                                          </p:stCondLst>
                                        </p:cTn>
                                        <p:tgtEl>
                                          <p:spTgt spid="6">
                                            <p:txEl>
                                              <p:pRg st="0" end="0"/>
                                            </p:txEl>
                                          </p:spTgt>
                                        </p:tgtEl>
                                      </p:cBhvr>
                                      <p:to x="100000" y="100000"/>
                                    </p:animScale>
                                    <p:animScale>
                                      <p:cBhvr>
                                        <p:cTn id="37" dur="26">
                                          <p:stCondLst>
                                            <p:cond delay="1808"/>
                                          </p:stCondLst>
                                        </p:cTn>
                                        <p:tgtEl>
                                          <p:spTgt spid="6">
                                            <p:txEl>
                                              <p:pRg st="0" end="0"/>
                                            </p:txEl>
                                          </p:spTgt>
                                        </p:tgtEl>
                                      </p:cBhvr>
                                      <p:to x="100000" y="95000"/>
                                    </p:animScale>
                                    <p:animScale>
                                      <p:cBhvr>
                                        <p:cTn id="38" dur="166" decel="50000">
                                          <p:stCondLst>
                                            <p:cond delay="1834"/>
                                          </p:stCondLst>
                                        </p:cTn>
                                        <p:tgtEl>
                                          <p:spTgt spid="6">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What can you do if your Porsche or Lambo was on that burning boat? |  Automotive News Europe">
            <a:extLst>
              <a:ext uri="{FF2B5EF4-FFF2-40B4-BE49-F238E27FC236}">
                <a16:creationId xmlns:a16="http://schemas.microsoft.com/office/drawing/2014/main" id="{CFA02249-4BB6-5146-1762-10742F5C2A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938955"/>
            <a:ext cx="5551560" cy="291904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amborghini Nitro 130 VRT, class with the advantages of a continuously  variable transmission - Lamborghini Trattori">
            <a:extLst>
              <a:ext uri="{FF2B5EF4-FFF2-40B4-BE49-F238E27FC236}">
                <a16:creationId xmlns:a16="http://schemas.microsoft.com/office/drawing/2014/main" id="{25331151-2508-3231-FED4-EBC5E250C8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5905" y="637004"/>
            <a:ext cx="4417864" cy="330195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D4354F7-42B0-9FA5-6E61-EC6844B8F415}"/>
              </a:ext>
            </a:extLst>
          </p:cNvPr>
          <p:cNvSpPr txBox="1"/>
          <p:nvPr/>
        </p:nvSpPr>
        <p:spPr>
          <a:xfrm>
            <a:off x="6808763" y="1420837"/>
            <a:ext cx="3882683" cy="4154984"/>
          </a:xfrm>
          <a:prstGeom prst="rect">
            <a:avLst/>
          </a:prstGeom>
          <a:noFill/>
        </p:spPr>
        <p:txBody>
          <a:bodyPr wrap="square" rtlCol="0">
            <a:spAutoFit/>
          </a:bodyPr>
          <a:lstStyle/>
          <a:p>
            <a:r>
              <a:rPr lang="en-GB" sz="4400" dirty="0">
                <a:solidFill>
                  <a:schemeClr val="bg1"/>
                </a:solidFill>
              </a:rPr>
              <a:t>This is a Lamborghini  tractor made by the Lamborghini car brand.</a:t>
            </a:r>
          </a:p>
        </p:txBody>
      </p:sp>
    </p:spTree>
    <p:extLst>
      <p:ext uri="{BB962C8B-B14F-4D97-AF65-F5344CB8AC3E}">
        <p14:creationId xmlns:p14="http://schemas.microsoft.com/office/powerpoint/2010/main" val="20561737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32000">
              <a:schemeClr val="tx1"/>
            </a:gs>
            <a:gs pos="66000">
              <a:srgbClr val="002060"/>
            </a:gs>
            <a:gs pos="78000">
              <a:schemeClr val="accent3">
                <a:lumMod val="50000"/>
              </a:schemeClr>
            </a:gs>
            <a:gs pos="45000">
              <a:srgbClr val="002060"/>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4F2EE13-2854-0730-376F-3C33B222FB4E}"/>
              </a:ext>
            </a:extLst>
          </p:cNvPr>
          <p:cNvPicPr>
            <a:picLocks noChangeAspect="1"/>
          </p:cNvPicPr>
          <p:nvPr/>
        </p:nvPicPr>
        <p:blipFill>
          <a:blip r:embed="rId2"/>
          <a:stretch>
            <a:fillRect/>
          </a:stretch>
        </p:blipFill>
        <p:spPr>
          <a:xfrm>
            <a:off x="-1" y="0"/>
            <a:ext cx="8820443" cy="6858000"/>
          </a:xfrm>
          <a:prstGeom prst="rect">
            <a:avLst/>
          </a:prstGeom>
        </p:spPr>
      </p:pic>
      <p:sp>
        <p:nvSpPr>
          <p:cNvPr id="3" name="TextBox 2">
            <a:extLst>
              <a:ext uri="{FF2B5EF4-FFF2-40B4-BE49-F238E27FC236}">
                <a16:creationId xmlns:a16="http://schemas.microsoft.com/office/drawing/2014/main" id="{FD8A6465-6723-0C20-9073-522DA5084792}"/>
              </a:ext>
            </a:extLst>
          </p:cNvPr>
          <p:cNvSpPr txBox="1"/>
          <p:nvPr/>
        </p:nvSpPr>
        <p:spPr>
          <a:xfrm>
            <a:off x="8975188" y="211016"/>
            <a:ext cx="2968283" cy="1323439"/>
          </a:xfrm>
          <a:prstGeom prst="rect">
            <a:avLst/>
          </a:prstGeom>
          <a:noFill/>
        </p:spPr>
        <p:txBody>
          <a:bodyPr wrap="square" rtlCol="0">
            <a:spAutoFit/>
          </a:bodyPr>
          <a:lstStyle/>
          <a:p>
            <a:r>
              <a:rPr lang="en-GB" sz="4000" dirty="0">
                <a:solidFill>
                  <a:schemeClr val="bg1"/>
                </a:solidFill>
              </a:rPr>
              <a:t>Spiced Carrot Soup</a:t>
            </a:r>
          </a:p>
        </p:txBody>
      </p:sp>
      <p:sp>
        <p:nvSpPr>
          <p:cNvPr id="4" name="TextBox 3">
            <a:extLst>
              <a:ext uri="{FF2B5EF4-FFF2-40B4-BE49-F238E27FC236}">
                <a16:creationId xmlns:a16="http://schemas.microsoft.com/office/drawing/2014/main" id="{8B11F1E7-6DA8-D93D-C654-EE498EB062CD}"/>
              </a:ext>
            </a:extLst>
          </p:cNvPr>
          <p:cNvSpPr txBox="1"/>
          <p:nvPr/>
        </p:nvSpPr>
        <p:spPr>
          <a:xfrm rot="10800000" flipH="1" flipV="1">
            <a:off x="8975188" y="1983544"/>
            <a:ext cx="3108960" cy="2031325"/>
          </a:xfrm>
          <a:prstGeom prst="rect">
            <a:avLst/>
          </a:prstGeom>
          <a:gradFill>
            <a:gsLst>
              <a:gs pos="32000">
                <a:srgbClr val="FF0000"/>
              </a:gs>
              <a:gs pos="68000">
                <a:srgbClr val="FF0000"/>
              </a:gs>
              <a:gs pos="78000">
                <a:srgbClr val="FF0000"/>
              </a:gs>
              <a:gs pos="45000">
                <a:schemeClr val="tx1"/>
              </a:gs>
            </a:gsLst>
            <a:lin ang="5400000" scaled="1"/>
          </a:gradFill>
        </p:spPr>
        <p:txBody>
          <a:bodyPr wrap="square" rtlCol="0">
            <a:spAutoFit/>
          </a:bodyPr>
          <a:lstStyle/>
          <a:p>
            <a:r>
              <a:rPr lang="en-GB" dirty="0">
                <a:solidFill>
                  <a:schemeClr val="bg1"/>
                </a:solidFill>
              </a:rPr>
              <a:t>We made recipes of spiced carrot soup. Spiced carrot soup looks like this</a:t>
            </a:r>
          </a:p>
          <a:p>
            <a:r>
              <a:rPr lang="en-GB" dirty="0">
                <a:solidFill>
                  <a:schemeClr val="bg1"/>
                </a:solidFill>
              </a:rPr>
              <a:t>=</a:t>
            </a:r>
          </a:p>
          <a:p>
            <a:endParaRPr lang="en-GB" dirty="0"/>
          </a:p>
          <a:p>
            <a:endParaRPr lang="en-GB" dirty="0"/>
          </a:p>
          <a:p>
            <a:r>
              <a:rPr lang="en-GB" dirty="0"/>
              <a:t> </a:t>
            </a:r>
          </a:p>
        </p:txBody>
      </p:sp>
    </p:spTree>
    <p:extLst>
      <p:ext uri="{BB962C8B-B14F-4D97-AF65-F5344CB8AC3E}">
        <p14:creationId xmlns:p14="http://schemas.microsoft.com/office/powerpoint/2010/main" val="349009509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fade">
                                      <p:cBhvr>
                                        <p:cTn id="25" dur="1000"/>
                                        <p:tgtEl>
                                          <p:spTgt spid="4">
                                            <p:txEl>
                                              <p:pRg st="0" end="0"/>
                                            </p:txEl>
                                          </p:spTgt>
                                        </p:tgtEl>
                                      </p:cBhvr>
                                    </p:animEffect>
                                    <p:anim calcmode="lin" valueType="num">
                                      <p:cBhvr>
                                        <p:cTn id="26"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4">
                                            <p:txEl>
                                              <p:pRg st="0" end="0"/>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4">
                                            <p:txEl>
                                              <p:pRg st="1" end="1"/>
                                            </p:txEl>
                                          </p:spTgt>
                                        </p:tgtEl>
                                        <p:attrNameLst>
                                          <p:attrName>style.visibility</p:attrName>
                                        </p:attrNameLst>
                                      </p:cBhvr>
                                      <p:to>
                                        <p:strVal val="visible"/>
                                      </p:to>
                                    </p:set>
                                    <p:animEffect transition="in" filter="fade">
                                      <p:cBhvr>
                                        <p:cTn id="30" dur="1000"/>
                                        <p:tgtEl>
                                          <p:spTgt spid="4">
                                            <p:txEl>
                                              <p:pRg st="1" end="1"/>
                                            </p:txEl>
                                          </p:spTgt>
                                        </p:tgtEl>
                                      </p:cBhvr>
                                    </p:animEffect>
                                    <p:anim calcmode="lin" valueType="num">
                                      <p:cBhvr>
                                        <p:cTn id="31"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2"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76000">
              <a:srgbClr val="C00000"/>
            </a:gs>
            <a:gs pos="83000">
              <a:srgbClr val="C00000"/>
            </a:gs>
            <a:gs pos="100000">
              <a:srgbClr val="C00000"/>
            </a:gs>
          </a:gsLst>
          <a:lin ang="5400000" scaled="1"/>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FB2876-7BAC-41BC-8B14-341B76728F04}"/>
              </a:ext>
            </a:extLst>
          </p:cNvPr>
          <p:cNvSpPr txBox="1"/>
          <p:nvPr/>
        </p:nvSpPr>
        <p:spPr>
          <a:xfrm>
            <a:off x="3500511" y="492369"/>
            <a:ext cx="10621108" cy="1569660"/>
          </a:xfrm>
          <a:prstGeom prst="rect">
            <a:avLst/>
          </a:prstGeom>
          <a:noFill/>
        </p:spPr>
        <p:txBody>
          <a:bodyPr wrap="square" rtlCol="0">
            <a:spAutoFit/>
          </a:bodyPr>
          <a:lstStyle/>
          <a:p>
            <a:r>
              <a:rPr lang="en-GB" sz="9600" dirty="0">
                <a:solidFill>
                  <a:srgbClr val="FFC000"/>
                </a:solidFill>
              </a:rPr>
              <a:t>The End </a:t>
            </a:r>
          </a:p>
        </p:txBody>
      </p:sp>
      <p:sp>
        <p:nvSpPr>
          <p:cNvPr id="3" name="TextBox 2">
            <a:extLst>
              <a:ext uri="{FF2B5EF4-FFF2-40B4-BE49-F238E27FC236}">
                <a16:creationId xmlns:a16="http://schemas.microsoft.com/office/drawing/2014/main" id="{DA9B922F-AC5C-4853-BF57-B04C8A1D3DC5}"/>
              </a:ext>
            </a:extLst>
          </p:cNvPr>
          <p:cNvSpPr txBox="1"/>
          <p:nvPr/>
        </p:nvSpPr>
        <p:spPr>
          <a:xfrm>
            <a:off x="1519311" y="3429000"/>
            <a:ext cx="9748911" cy="2123658"/>
          </a:xfrm>
          <a:prstGeom prst="rect">
            <a:avLst/>
          </a:prstGeom>
          <a:noFill/>
        </p:spPr>
        <p:txBody>
          <a:bodyPr wrap="square" rtlCol="0">
            <a:spAutoFit/>
          </a:bodyPr>
          <a:lstStyle/>
          <a:p>
            <a:r>
              <a:rPr lang="en-GB" sz="6600" dirty="0">
                <a:solidFill>
                  <a:srgbClr val="FFC000"/>
                </a:solidFill>
              </a:rPr>
              <a:t>Thank you for watching my slide show</a:t>
            </a:r>
          </a:p>
        </p:txBody>
      </p:sp>
    </p:spTree>
    <p:extLst>
      <p:ext uri="{BB962C8B-B14F-4D97-AF65-F5344CB8AC3E}">
        <p14:creationId xmlns:p14="http://schemas.microsoft.com/office/powerpoint/2010/main" val="206216018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404</TotalTime>
  <Words>551</Words>
  <Application>Microsoft Office PowerPoint</Application>
  <PresentationFormat>Widescreen</PresentationFormat>
  <Paragraphs>31</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PowerPoint Presentation</vt:lpstr>
      <vt:lpstr>Sow, Grow and Farm</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Sow, Grow and Farm</dc:title>
  <dc:creator>Riley Thomas</dc:creator>
  <cp:lastModifiedBy>Riley Thomas</cp:lastModifiedBy>
  <cp:revision>26</cp:revision>
  <dcterms:created xsi:type="dcterms:W3CDTF">2022-05-24T10:30:16Z</dcterms:created>
  <dcterms:modified xsi:type="dcterms:W3CDTF">2022-05-27T08:29:46Z</dcterms:modified>
</cp:coreProperties>
</file>