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3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75" d="100"/>
          <a:sy n="75" d="100"/>
        </p:scale>
        <p:origin x="540" y="-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1447800"/>
            <a:ext cx="882565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5664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49694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2861733"/>
            <a:ext cx="882565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5" y="4777381"/>
            <a:ext cx="882565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0671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3312" y="2060575"/>
            <a:ext cx="4396339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654493" y="2056092"/>
            <a:ext cx="4396341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244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3" y="1905000"/>
            <a:ext cx="43963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03312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4495" y="1905000"/>
            <a:ext cx="43963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654495" y="2514600"/>
            <a:ext cx="4396339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2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93240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77779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3" y="1447800"/>
            <a:ext cx="3401064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4616" y="1447800"/>
            <a:ext cx="5195997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3" y="3129280"/>
            <a:ext cx="3401063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86880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3907" y="1854192"/>
            <a:ext cx="5092906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49546" y="1143000"/>
            <a:ext cx="3200400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5084979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2487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6" y="4800587"/>
            <a:ext cx="882565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5" y="685800"/>
            <a:ext cx="882565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6" y="5367325"/>
            <a:ext cx="882565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5740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1447800"/>
            <a:ext cx="8825659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657600"/>
            <a:ext cx="8825659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85341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801" y="1447800"/>
            <a:ext cx="7999315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14"/>
          </p:nvPr>
        </p:nvSpPr>
        <p:spPr>
          <a:xfrm>
            <a:off x="1930400" y="3771174"/>
            <a:ext cx="7279649" cy="342174"/>
          </a:xfrm>
        </p:spPr>
        <p:txBody>
          <a:bodyPr vert="horz" lIns="91440" tIns="45720" rIns="91440" bIns="45720" rtlCol="0"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bg2">
                    <a:lumMod val="40000"/>
                    <a:lumOff val="60000"/>
                  </a:schemeClr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4350657"/>
            <a:ext cx="8825659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TextBox 11"/>
          <p:cNvSpPr txBox="1"/>
          <p:nvPr/>
        </p:nvSpPr>
        <p:spPr>
          <a:xfrm>
            <a:off x="898295" y="971253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9330490" y="2613787"/>
            <a:ext cx="801912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bg2">
                    <a:lumMod val="40000"/>
                    <a:lumOff val="60000"/>
                  </a:schemeClr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20237404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3124201"/>
            <a:ext cx="8825660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777381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519928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2947" y="1981200"/>
            <a:ext cx="29468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652463" y="2667000"/>
            <a:ext cx="2927350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3659" y="1981200"/>
            <a:ext cx="293624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3873106" y="2667000"/>
            <a:ext cx="294679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1981200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124700" y="2667000"/>
            <a:ext cx="29321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30422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2463" y="4250949"/>
            <a:ext cx="294005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52463" y="2209800"/>
            <a:ext cx="2940050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652463" y="4827211"/>
            <a:ext cx="2940050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89375" y="4250949"/>
            <a:ext cx="29305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889374" y="2209800"/>
            <a:ext cx="293052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3888022" y="4827210"/>
            <a:ext cx="2934406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124700" y="4250949"/>
            <a:ext cx="2932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bg2">
                    <a:lumMod val="40000"/>
                    <a:lumOff val="6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124699" y="2209800"/>
            <a:ext cx="2932113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124575" y="4827208"/>
            <a:ext cx="2935997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3726142" y="2133600"/>
            <a:ext cx="0" cy="3962400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/>
          <p:cNvCxnSpPr/>
          <p:nvPr/>
        </p:nvCxnSpPr>
        <p:spPr>
          <a:xfrm>
            <a:off x="6962227" y="2133600"/>
            <a:ext cx="0" cy="3966882"/>
          </a:xfrm>
          <a:prstGeom prst="line">
            <a:avLst/>
          </a:prstGeom>
          <a:ln w="12700" cmpd="sng">
            <a:solidFill>
              <a:schemeClr val="bg2">
                <a:lumMod val="40000"/>
                <a:lumOff val="60000"/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402177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9163966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304212" y="430213"/>
            <a:ext cx="1752601" cy="5826125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52463" y="887414"/>
            <a:ext cx="7423149" cy="536892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22571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4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5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3"/>
          <a:stretch/>
        </p:blipFill>
        <p:spPr>
          <a:xfrm>
            <a:off x="0" y="2669685"/>
            <a:ext cx="4037012" cy="418831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40"/>
          <a:stretch/>
        </p:blipFill>
        <p:spPr>
          <a:xfrm>
            <a:off x="0" y="2892347"/>
            <a:ext cx="1522412" cy="2365453"/>
          </a:xfrm>
          <a:prstGeom prst="rect">
            <a:avLst/>
          </a:prstGeom>
        </p:spPr>
      </p:pic>
      <p:sp>
        <p:nvSpPr>
          <p:cNvPr id="16" name="Oval 15"/>
          <p:cNvSpPr/>
          <p:nvPr/>
        </p:nvSpPr>
        <p:spPr>
          <a:xfrm>
            <a:off x="860901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bg2">
                  <a:lumMod val="60000"/>
                  <a:lumOff val="40000"/>
                  <a:alpha val="7000"/>
                </a:schemeClr>
              </a:gs>
              <a:gs pos="69000">
                <a:schemeClr val="bg2">
                  <a:lumMod val="60000"/>
                  <a:lumOff val="40000"/>
                  <a:alpha val="0"/>
                </a:schemeClr>
              </a:gs>
              <a:gs pos="36000">
                <a:schemeClr val="bg2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8813"/>
          <a:stretch/>
        </p:blipFill>
        <p:spPr>
          <a:xfrm>
            <a:off x="7999412" y="0"/>
            <a:ext cx="1603387" cy="114140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3320"/>
          <a:stretch/>
        </p:blipFill>
        <p:spPr>
          <a:xfrm>
            <a:off x="8605878" y="6096000"/>
            <a:ext cx="993734" cy="76200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46111" y="452718"/>
            <a:ext cx="9404723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3312" y="2052918"/>
            <a:ext cx="8946541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10155639" y="1790701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fld id="{F4F62F41-8E71-4E31-8E01-56BE13025A14}" type="datetimeFigureOut">
              <a:rPr lang="en-GB" smtClean="0"/>
              <a:t>26/05/2022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8951573" y="3225297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D1FD0-DE16-425E-990E-CE210AA396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482838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  <p:sldLayoutId id="2147483725" r:id="rId12"/>
    <p:sldLayoutId id="2147483726" r:id="rId13"/>
    <p:sldLayoutId id="2147483727" r:id="rId14"/>
    <p:sldLayoutId id="2147483728" r:id="rId15"/>
    <p:sldLayoutId id="2147483729" r:id="rId16"/>
    <p:sldLayoutId id="2147483730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06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bg2">
            <a:lumMod val="40000"/>
            <a:lumOff val="60000"/>
          </a:schemeClr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0719F4-32AD-43D7-A2EF-AF581974F2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sz="10000" dirty="0"/>
              <a:t>Sow, grow and farm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0FACC66-A3F7-4934-9041-6BD277391A8B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dirty="0"/>
              <a:t>In this topic we have been learning about farming and all its elements. In this presentation you will learn all about farming. </a:t>
            </a:r>
          </a:p>
          <a:p>
            <a:r>
              <a:rPr lang="en-GB" dirty="0"/>
              <a:t>By Ollie and Marshall.</a:t>
            </a:r>
          </a:p>
        </p:txBody>
      </p:sp>
    </p:spTree>
    <p:extLst>
      <p:ext uri="{BB962C8B-B14F-4D97-AF65-F5344CB8AC3E}">
        <p14:creationId xmlns:p14="http://schemas.microsoft.com/office/powerpoint/2010/main" val="312444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75074BB-8AE7-430E-8797-03DFA18B7A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9252" y="321090"/>
            <a:ext cx="6480314" cy="2037795"/>
          </a:xfrm>
          <a:prstGeom prst="rect">
            <a:avLst/>
          </a:prstGeom>
        </p:spPr>
      </p:pic>
      <p:sp>
        <p:nvSpPr>
          <p:cNvPr id="25" name="Title 24">
            <a:extLst>
              <a:ext uri="{FF2B5EF4-FFF2-40B4-BE49-F238E27FC236}">
                <a16:creationId xmlns:a16="http://schemas.microsoft.com/office/drawing/2014/main" id="{A6443DBF-AB42-4D71-8C41-9969713C78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2781848" y="1789043"/>
            <a:ext cx="4599612" cy="336454"/>
          </a:xfrm>
        </p:spPr>
        <p:txBody>
          <a:bodyPr>
            <a:normAutofit fontScale="90000"/>
          </a:bodyPr>
          <a:lstStyle/>
          <a:p>
            <a:r>
              <a:rPr lang="en-GB" sz="2000" u="sng" dirty="0"/>
              <a:t>A picture of the fair trade foundation logo</a:t>
            </a:r>
          </a:p>
        </p:txBody>
      </p:sp>
      <p:pic>
        <p:nvPicPr>
          <p:cNvPr id="1027" name="Picture Placeholder 1026">
            <a:extLst>
              <a:ext uri="{FF2B5EF4-FFF2-40B4-BE49-F238E27FC236}">
                <a16:creationId xmlns:a16="http://schemas.microsoft.com/office/drawing/2014/main" id="{8C040AE9-7DEE-4FDA-A434-6A6CE48571B9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l="33308" r="33308"/>
          <a:stretch>
            <a:fillRect/>
          </a:stretch>
        </p:blipFill>
        <p:spPr>
          <a:xfrm>
            <a:off x="6096000" y="2743200"/>
            <a:ext cx="5314122" cy="3238500"/>
          </a:xfrm>
          <a:prstGeom prst="rect">
            <a:avLst/>
          </a:prstGeom>
        </p:spPr>
      </p:pic>
      <p:sp>
        <p:nvSpPr>
          <p:cNvPr id="27" name="Text Placeholder 26">
            <a:extLst>
              <a:ext uri="{FF2B5EF4-FFF2-40B4-BE49-F238E27FC236}">
                <a16:creationId xmlns:a16="http://schemas.microsoft.com/office/drawing/2014/main" id="{58FB5325-A860-428B-BC5B-8F7D7E0CEA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25287" y="2358886"/>
            <a:ext cx="5314122" cy="4178024"/>
          </a:xfrm>
        </p:spPr>
        <p:txBody>
          <a:bodyPr>
            <a:normAutofit/>
          </a:bodyPr>
          <a:lstStyle/>
          <a:p>
            <a:r>
              <a:rPr lang="en-GB" sz="2000" dirty="0"/>
              <a:t>Fait trade is an organisation that help poor farmers get the correct payment they need to life.</a:t>
            </a:r>
          </a:p>
          <a:p>
            <a:r>
              <a:rPr lang="en-GB" sz="2000" dirty="0"/>
              <a:t>Some fair trade product are: tea, coffee, banana’s, sugar, flowers and chocolate. Some other products are cotton, fruit, nuts, wine and many more.</a:t>
            </a:r>
          </a:p>
          <a:p>
            <a:r>
              <a:rPr lang="en-GB" sz="2000" u="sng" dirty="0"/>
              <a:t>Some fair trade facts.</a:t>
            </a:r>
          </a:p>
          <a:p>
            <a:r>
              <a:rPr lang="en-GB" sz="2000" dirty="0"/>
              <a:t>1. Join your local fair trade community.</a:t>
            </a:r>
          </a:p>
          <a:p>
            <a:r>
              <a:rPr lang="en-GB" sz="2000" dirty="0"/>
              <a:t>2. Chose fair trade food at café’s and restraints to help a little bit more.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4266276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8F2FF6-1050-4E5C-87EB-EAA064F160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4373215" y="1457739"/>
            <a:ext cx="3498575" cy="350976"/>
          </a:xfrm>
        </p:spPr>
        <p:txBody>
          <a:bodyPr>
            <a:noAutofit/>
          </a:bodyPr>
          <a:lstStyle/>
          <a:p>
            <a:r>
              <a:rPr lang="en-GB" sz="2000" u="sng" dirty="0"/>
              <a:t>A picture of an allotment logo</a:t>
            </a:r>
          </a:p>
        </p:txBody>
      </p:sp>
      <p:pic>
        <p:nvPicPr>
          <p:cNvPr id="1026" name="Picture 2" descr="Allotments &amp; WCRC - Winsham Parish Council">
            <a:extLst>
              <a:ext uri="{FF2B5EF4-FFF2-40B4-BE49-F238E27FC236}">
                <a16:creationId xmlns:a16="http://schemas.microsoft.com/office/drawing/2014/main" id="{D267F2A9-1893-43C2-964B-CE31E569C83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400" r="30400"/>
          <a:stretch>
            <a:fillRect/>
          </a:stretch>
        </p:blipFill>
        <p:spPr bwMode="auto">
          <a:xfrm>
            <a:off x="6949546" y="2252871"/>
            <a:ext cx="4442354" cy="3811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838919F-C787-4CF1-8023-949A865E9FA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7752" y="2252871"/>
            <a:ext cx="5759795" cy="3811588"/>
          </a:xfrm>
        </p:spPr>
        <p:txBody>
          <a:bodyPr>
            <a:normAutofit/>
          </a:bodyPr>
          <a:lstStyle/>
          <a:p>
            <a:r>
              <a:rPr lang="en-GB" sz="2000" dirty="0"/>
              <a:t>An allotment is a small piece of land which you can grow vegetables, fruits and flowers. An allotment normally coast £8 to £125 and can normally be rented for long periods of time</a:t>
            </a:r>
          </a:p>
          <a:p>
            <a:r>
              <a:rPr lang="en-GB" sz="2000" u="sng" dirty="0"/>
              <a:t>Glossary</a:t>
            </a:r>
          </a:p>
          <a:p>
            <a:r>
              <a:rPr lang="en-GB" sz="2000" u="sng" dirty="0"/>
              <a:t>Carbon footprint</a:t>
            </a:r>
          </a:p>
          <a:p>
            <a:r>
              <a:rPr lang="en-GB" sz="2000" dirty="0"/>
              <a:t>The amount of carbon dioxide produced.</a:t>
            </a:r>
          </a:p>
          <a:p>
            <a:r>
              <a:rPr lang="en-GB" sz="2000" u="sng" dirty="0"/>
              <a:t>Council</a:t>
            </a:r>
          </a:p>
          <a:p>
            <a:r>
              <a:rPr lang="en-GB" sz="2000" dirty="0"/>
              <a:t>The group of people elected to govern area.</a:t>
            </a:r>
          </a:p>
          <a:p>
            <a:endParaRPr lang="en-GB" sz="2000" dirty="0"/>
          </a:p>
        </p:txBody>
      </p:sp>
      <p:pic>
        <p:nvPicPr>
          <p:cNvPr id="1028" name="Picture 4" descr="Menu | Allotment | Confidentials">
            <a:extLst>
              <a:ext uri="{FF2B5EF4-FFF2-40B4-BE49-F238E27FC236}">
                <a16:creationId xmlns:a16="http://schemas.microsoft.com/office/drawing/2014/main" id="{32642B35-881F-416C-BAE5-4F5B24B334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9656" y="0"/>
            <a:ext cx="7522437" cy="11264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188962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0DD0-3051-4F79-A995-8AC7D6390E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8451" y="2213114"/>
            <a:ext cx="3551583" cy="265042"/>
          </a:xfrm>
        </p:spPr>
        <p:txBody>
          <a:bodyPr>
            <a:normAutofit fontScale="90000"/>
          </a:bodyPr>
          <a:lstStyle/>
          <a:p>
            <a:r>
              <a:rPr lang="en-GB" sz="2000" dirty="0"/>
              <a:t>Flower reproduction.</a:t>
            </a:r>
          </a:p>
        </p:txBody>
      </p:sp>
      <p:pic>
        <p:nvPicPr>
          <p:cNvPr id="1026" name="Picture 2" descr="Parts of a Flower and Their Functions (With Diagram) | Trees.com">
            <a:extLst>
              <a:ext uri="{FF2B5EF4-FFF2-40B4-BE49-F238E27FC236}">
                <a16:creationId xmlns:a16="http://schemas.microsoft.com/office/drawing/2014/main" id="{ED192C94-0E8B-4C7F-8032-AE8EA4A53FF7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75" r="19375"/>
          <a:stretch>
            <a:fillRect/>
          </a:stretch>
        </p:blipFill>
        <p:spPr bwMode="auto">
          <a:xfrm>
            <a:off x="6489700" y="2781300"/>
            <a:ext cx="4762500" cy="37387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6F989D-216B-4D84-9B2A-10C32EFF82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63826" y="2478156"/>
            <a:ext cx="5446644" cy="4041914"/>
          </a:xfrm>
        </p:spPr>
        <p:txBody>
          <a:bodyPr>
            <a:normAutofit/>
          </a:bodyPr>
          <a:lstStyle/>
          <a:p>
            <a:r>
              <a:rPr lang="en-GB" sz="2000" u="sng" dirty="0"/>
              <a:t>Sexual reproduction</a:t>
            </a:r>
          </a:p>
          <a:p>
            <a:r>
              <a:rPr lang="en-GB" sz="2000" dirty="0"/>
              <a:t>Sexual reproduction is when you use 2 plants to reproduce a new plant. It takes 2 plants and a bee to be able to do sexual reproduction.</a:t>
            </a:r>
          </a:p>
          <a:p>
            <a:r>
              <a:rPr lang="en-GB" sz="2000" u="sng" dirty="0"/>
              <a:t>Asexual reproduction</a:t>
            </a:r>
          </a:p>
          <a:p>
            <a:r>
              <a:rPr lang="en-GB" sz="2000" dirty="0"/>
              <a:t>Asexual reproduction is when only 1 plant is involved. Then the plant an identical version of its self ( called a clone) that are genetically the same as there parent.</a:t>
            </a:r>
          </a:p>
          <a:p>
            <a:endParaRPr lang="en-GB" sz="2000" u="sng" dirty="0"/>
          </a:p>
        </p:txBody>
      </p:sp>
      <p:pic>
        <p:nvPicPr>
          <p:cNvPr id="1028" name="Picture 4" descr="Plant Reproduction Quiz Questions And Answers - ProProfs Quiz">
            <a:extLst>
              <a:ext uri="{FF2B5EF4-FFF2-40B4-BE49-F238E27FC236}">
                <a16:creationId xmlns:a16="http://schemas.microsoft.com/office/drawing/2014/main" id="{198316A6-52F6-4EDE-80C6-9DA663EE5A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8243" y="594208"/>
            <a:ext cx="5181600" cy="1495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1274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49E658-58CB-47AA-AEC9-D162C7BF87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51182" y="2517913"/>
            <a:ext cx="5261112" cy="316726"/>
          </a:xfrm>
        </p:spPr>
        <p:txBody>
          <a:bodyPr>
            <a:normAutofit fontScale="90000"/>
          </a:bodyPr>
          <a:lstStyle/>
          <a:p>
            <a:r>
              <a:rPr lang="en-GB" sz="1700" dirty="0"/>
              <a:t>A modern tractor.</a:t>
            </a:r>
          </a:p>
        </p:txBody>
      </p:sp>
      <p:pic>
        <p:nvPicPr>
          <p:cNvPr id="1026" name="Picture 2" descr="12 Different Types of Tractors - How Many Do You Know?">
            <a:extLst>
              <a:ext uri="{FF2B5EF4-FFF2-40B4-BE49-F238E27FC236}">
                <a16:creationId xmlns:a16="http://schemas.microsoft.com/office/drawing/2014/main" id="{FF4BEA3C-A5CD-4EE6-9368-3DD7E9A78022}"/>
              </a:ext>
            </a:extLst>
          </p:cNvPr>
          <p:cNvPicPr>
            <a:picLocks noGrp="1" noChangeAspect="1" noChangeArrowheads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709" r="26709"/>
          <a:stretch>
            <a:fillRect/>
          </a:stretch>
        </p:blipFill>
        <p:spPr bwMode="auto">
          <a:xfrm>
            <a:off x="6251182" y="3073400"/>
            <a:ext cx="4594618" cy="32478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65D276-9E09-4608-9062-C40F73A8B1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37322" y="2834639"/>
            <a:ext cx="5261113" cy="3486647"/>
          </a:xfrm>
        </p:spPr>
        <p:txBody>
          <a:bodyPr>
            <a:normAutofit/>
          </a:bodyPr>
          <a:lstStyle/>
          <a:p>
            <a:r>
              <a:rPr lang="en-GB" sz="2000" u="sng" dirty="0"/>
              <a:t>Some tractor names</a:t>
            </a:r>
          </a:p>
          <a:p>
            <a:r>
              <a:rPr lang="en-GB" sz="2000" dirty="0"/>
              <a:t>1. John deer tractor,</a:t>
            </a:r>
          </a:p>
          <a:p>
            <a:r>
              <a:rPr lang="en-GB" sz="2000" dirty="0"/>
              <a:t>2. Lamborghini tractor,</a:t>
            </a:r>
          </a:p>
          <a:p>
            <a:r>
              <a:rPr lang="en-GB" sz="2000" dirty="0"/>
              <a:t>3. New Holland tractor,</a:t>
            </a:r>
          </a:p>
          <a:p>
            <a:r>
              <a:rPr lang="en-GB" sz="2000" dirty="0"/>
              <a:t>4. CLAAS tractor,</a:t>
            </a:r>
          </a:p>
          <a:p>
            <a:r>
              <a:rPr lang="en-GB" sz="2000" dirty="0"/>
              <a:t>These tractors are what modern day farmers use every day to help them with there farming jobs.</a:t>
            </a:r>
          </a:p>
        </p:txBody>
      </p:sp>
      <p:pic>
        <p:nvPicPr>
          <p:cNvPr id="3" name="Picture 2" descr="Tractor Sign Farm Logo Harvesting Man Stock Vector (Royalty Free)  1587370681 | Shutterstock">
            <a:extLst>
              <a:ext uri="{FF2B5EF4-FFF2-40B4-BE49-F238E27FC236}">
                <a16:creationId xmlns:a16="http://schemas.microsoft.com/office/drawing/2014/main" id="{8C734D6D-99AA-4A69-823D-DB3B444E1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8574" y="297952"/>
            <a:ext cx="4934226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2344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7ED77F-A36F-4941-B6DB-76E072547A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91300" y="2235200"/>
            <a:ext cx="5067300" cy="381000"/>
          </a:xfrm>
        </p:spPr>
        <p:txBody>
          <a:bodyPr/>
          <a:lstStyle/>
          <a:p>
            <a:r>
              <a:rPr lang="en-GB" sz="1700" dirty="0"/>
              <a:t>A picture of vegetables</a:t>
            </a: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6EDCADC4-94A9-4727-9899-E97179E0B0FB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2"/>
          <a:srcRect l="11165" r="11165"/>
          <a:stretch>
            <a:fillRect/>
          </a:stretch>
        </p:blipFill>
        <p:spPr>
          <a:xfrm>
            <a:off x="6286500" y="3091326"/>
            <a:ext cx="5067300" cy="3392359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E4009A7-E723-45E0-A2AE-A17BE088B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97565" y="2750221"/>
            <a:ext cx="5698435" cy="3716840"/>
          </a:xfrm>
        </p:spPr>
        <p:txBody>
          <a:bodyPr>
            <a:normAutofit/>
          </a:bodyPr>
          <a:lstStyle/>
          <a:p>
            <a:r>
              <a:rPr lang="en-GB" sz="2000" dirty="0"/>
              <a:t>Fruit and vegetables keep us alive every day because of there nutrients and protein.</a:t>
            </a:r>
          </a:p>
          <a:p>
            <a:r>
              <a:rPr lang="en-GB" sz="2000" u="sng" dirty="0"/>
              <a:t>Some vegetables …..</a:t>
            </a:r>
          </a:p>
          <a:p>
            <a:r>
              <a:rPr lang="en-GB" sz="2000" dirty="0"/>
              <a:t>peppers,         apples,</a:t>
            </a:r>
          </a:p>
          <a:p>
            <a:r>
              <a:rPr lang="en-GB" sz="2000" dirty="0"/>
              <a:t> broccoli,        bananas,</a:t>
            </a:r>
          </a:p>
          <a:p>
            <a:r>
              <a:rPr lang="en-GB" sz="2000" dirty="0"/>
              <a:t>carrots,          pineapple,   </a:t>
            </a:r>
          </a:p>
          <a:p>
            <a:r>
              <a:rPr lang="en-GB" sz="2000" dirty="0"/>
              <a:t>Peas,               pear,</a:t>
            </a:r>
          </a:p>
          <a:p>
            <a:r>
              <a:rPr lang="en-GB" sz="2000" dirty="0"/>
              <a:t>And many more.</a:t>
            </a:r>
          </a:p>
          <a:p>
            <a:endParaRPr lang="en-GB" sz="2000" dirty="0"/>
          </a:p>
        </p:txBody>
      </p:sp>
      <p:pic>
        <p:nvPicPr>
          <p:cNvPr id="2052" name="Picture 4" descr="English Sing Sing: Fruits &amp; Vegetables Video | Discover Fun and Educational  Videos That Kids Love | Epic Children's Books, Audiobooks, Videos &amp; More">
            <a:extLst>
              <a:ext uri="{FF2B5EF4-FFF2-40B4-BE49-F238E27FC236}">
                <a16:creationId xmlns:a16="http://schemas.microsoft.com/office/drawing/2014/main" id="{768D996E-4F47-4BC3-A655-5B01570F43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374315"/>
            <a:ext cx="4876800" cy="1600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82977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915887F0-33D2-4921-BDDA-910F7D60B5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43000" y="4597400"/>
            <a:ext cx="9875520" cy="1473200"/>
          </a:xfrm>
        </p:spPr>
        <p:txBody>
          <a:bodyPr>
            <a:normAutofit fontScale="90000"/>
          </a:bodyPr>
          <a:lstStyle/>
          <a:p>
            <a:r>
              <a:rPr lang="en-GB" sz="2500" dirty="0"/>
              <a:t>Thank you for reading are power point all about Are topic sow grow </a:t>
            </a:r>
            <a:r>
              <a:rPr lang="en-GB" sz="2500"/>
              <a:t>andfarm</a:t>
            </a:r>
            <a:r>
              <a:rPr lang="en-GB" sz="2500" dirty="0"/>
              <a:t>.</a:t>
            </a:r>
            <a:br>
              <a:rPr lang="en-GB" sz="2500" dirty="0"/>
            </a:br>
            <a:r>
              <a:rPr lang="en-GB" sz="2500" dirty="0"/>
              <a:t>Marshall and Ollie!!!!!!</a:t>
            </a:r>
            <a:br>
              <a:rPr lang="en-GB" sz="2500" dirty="0"/>
            </a:br>
            <a:r>
              <a:rPr lang="en-GB" sz="8000" dirty="0"/>
              <a:t>THE END !!!!!!</a:t>
            </a:r>
            <a:endParaRPr lang="en-GB" sz="2500" dirty="0"/>
          </a:p>
        </p:txBody>
      </p:sp>
      <p:pic>
        <p:nvPicPr>
          <p:cNvPr id="3074" name="Picture 2" descr="1,419 Smiley Face Thumbs Up Stock Photos, Pictures &amp; Royalty-Free Images -  iStock">
            <a:extLst>
              <a:ext uri="{FF2B5EF4-FFF2-40B4-BE49-F238E27FC236}">
                <a16:creationId xmlns:a16="http://schemas.microsoft.com/office/drawing/2014/main" id="{335268E9-0E38-45FF-A453-F1B8B19AC5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4788" y="982663"/>
            <a:ext cx="2182812" cy="2095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unky Gifts Rainbow Happy Face 25mm Button Badge : Amazon.co.uk: Clothing">
            <a:extLst>
              <a:ext uri="{FF2B5EF4-FFF2-40B4-BE49-F238E27FC236}">
                <a16:creationId xmlns:a16="http://schemas.microsoft.com/office/drawing/2014/main" id="{A5D62E73-D26C-457E-AEE0-A93950BDC7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62938" y="93503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Smiley waving a hand stock illustration. Illustration of smile - 18806318">
            <a:extLst>
              <a:ext uri="{FF2B5EF4-FFF2-40B4-BE49-F238E27FC236}">
                <a16:creationId xmlns:a16="http://schemas.microsoft.com/office/drawing/2014/main" id="{3CC21783-5B5F-49C5-9AD1-99E5F18D79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6781" y="1562100"/>
            <a:ext cx="2466975" cy="2705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399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curtains"/>
      </p:transition>
    </mc:Choice>
    <mc:Fallback>
      <p:transition spd="slow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">
  <a:themeElements>
    <a:clrScheme name="Ion">
      <a:dk1>
        <a:sysClr val="windowText" lastClr="000000"/>
      </a:dk1>
      <a:lt1>
        <a:sysClr val="window" lastClr="FFFFFF"/>
      </a:lt1>
      <a:dk2>
        <a:srgbClr val="1E5155"/>
      </a:dk2>
      <a:lt2>
        <a:srgbClr val="EBEBEB"/>
      </a:lt2>
      <a:accent1>
        <a:srgbClr val="B01513"/>
      </a:accent1>
      <a:accent2>
        <a:srgbClr val="EA6312"/>
      </a:accent2>
      <a:accent3>
        <a:srgbClr val="E6B729"/>
      </a:accent3>
      <a:accent4>
        <a:srgbClr val="6AAC90"/>
      </a:accent4>
      <a:accent5>
        <a:srgbClr val="54849A"/>
      </a:accent5>
      <a:accent6>
        <a:srgbClr val="9E5E9B"/>
      </a:accent6>
      <a:hlink>
        <a:srgbClr val="58C1BA"/>
      </a:hlink>
      <a:folHlink>
        <a:srgbClr val="9DFFCB"/>
      </a:folHlink>
    </a:clrScheme>
    <a:fontScheme name="Ion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7000"/>
                <a:hueMod val="88000"/>
                <a:satMod val="130000"/>
                <a:lumMod val="124000"/>
              </a:schemeClr>
            </a:gs>
            <a:gs pos="100000">
              <a:schemeClr val="phClr">
                <a:tint val="96000"/>
                <a:shade val="88000"/>
                <a:hueMod val="108000"/>
                <a:satMod val="164000"/>
                <a:lumMod val="7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108000"/>
                <a:satMod val="164000"/>
                <a:lumMod val="74000"/>
              </a:schemeClr>
              <a:schemeClr val="phClr">
                <a:tint val="96000"/>
                <a:hueMod val="88000"/>
                <a:satMod val="140000"/>
                <a:lumMod val="13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" id="{B8441ADB-2E43-4AF7-B97A-BD870242C6A8}" vid="{292E63A9-BB86-4E3D-B92A-7223C6510D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166</TotalTime>
  <Words>370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3</vt:lpstr>
      <vt:lpstr>Ion</vt:lpstr>
      <vt:lpstr>Sow, grow and farm</vt:lpstr>
      <vt:lpstr>A picture of the fair trade foundation logo</vt:lpstr>
      <vt:lpstr>A picture of an allotment logo</vt:lpstr>
      <vt:lpstr>Flower reproduction.</vt:lpstr>
      <vt:lpstr>A modern tractor.</vt:lpstr>
      <vt:lpstr>A picture of vegetables</vt:lpstr>
      <vt:lpstr>Thank you for reading are power point all about Are topic sow grow andfarm. Marshall and Ollie!!!!!! THE END !!!!!!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Sow, grow and farm</dc:title>
  <dc:creator>Marshall Corcoran</dc:creator>
  <cp:lastModifiedBy>Marshall Corcoran</cp:lastModifiedBy>
  <cp:revision>27</cp:revision>
  <dcterms:created xsi:type="dcterms:W3CDTF">2022-05-24T10:29:42Z</dcterms:created>
  <dcterms:modified xsi:type="dcterms:W3CDTF">2022-05-26T12:44:09Z</dcterms:modified>
</cp:coreProperties>
</file>