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5"/>
  </p:notesMasterIdLst>
  <p:sldIdLst>
    <p:sldId id="257" r:id="rId5"/>
    <p:sldId id="317" r:id="rId6"/>
    <p:sldId id="258" r:id="rId7"/>
    <p:sldId id="260" r:id="rId8"/>
    <p:sldId id="259" r:id="rId9"/>
    <p:sldId id="297" r:id="rId10"/>
    <p:sldId id="310" r:id="rId11"/>
    <p:sldId id="261" r:id="rId12"/>
    <p:sldId id="312" r:id="rId13"/>
    <p:sldId id="264" r:id="rId14"/>
    <p:sldId id="309" r:id="rId15"/>
    <p:sldId id="313" r:id="rId16"/>
    <p:sldId id="265" r:id="rId17"/>
    <p:sldId id="308" r:id="rId18"/>
    <p:sldId id="303" r:id="rId19"/>
    <p:sldId id="305" r:id="rId20"/>
    <p:sldId id="306" r:id="rId21"/>
    <p:sldId id="319" r:id="rId22"/>
    <p:sldId id="311" r:id="rId23"/>
    <p:sldId id="262" r:id="rId24"/>
    <p:sldId id="268" r:id="rId25"/>
    <p:sldId id="270" r:id="rId26"/>
    <p:sldId id="263" r:id="rId27"/>
    <p:sldId id="294" r:id="rId28"/>
    <p:sldId id="272" r:id="rId29"/>
    <p:sldId id="318" r:id="rId30"/>
    <p:sldId id="315" r:id="rId31"/>
    <p:sldId id="301" r:id="rId32"/>
    <p:sldId id="273" r:id="rId33"/>
    <p:sldId id="274" r:id="rId34"/>
    <p:sldId id="275" r:id="rId35"/>
    <p:sldId id="276" r:id="rId36"/>
    <p:sldId id="277" r:id="rId37"/>
    <p:sldId id="278" r:id="rId38"/>
    <p:sldId id="279" r:id="rId39"/>
    <p:sldId id="280" r:id="rId40"/>
    <p:sldId id="281" r:id="rId41"/>
    <p:sldId id="283" r:id="rId42"/>
    <p:sldId id="284" r:id="rId43"/>
    <p:sldId id="285" r:id="rId44"/>
    <p:sldId id="286" r:id="rId45"/>
    <p:sldId id="287" r:id="rId46"/>
    <p:sldId id="288" r:id="rId47"/>
    <p:sldId id="289" r:id="rId48"/>
    <p:sldId id="291" r:id="rId49"/>
    <p:sldId id="292" r:id="rId50"/>
    <p:sldId id="293" r:id="rId51"/>
    <p:sldId id="314" r:id="rId52"/>
    <p:sldId id="269" r:id="rId53"/>
    <p:sldId id="31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33B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4249" autoAdjust="0"/>
  </p:normalViewPr>
  <p:slideViewPr>
    <p:cSldViewPr snapToGrid="0">
      <p:cViewPr varScale="1">
        <p:scale>
          <a:sx n="107" d="100"/>
          <a:sy n="107" d="100"/>
        </p:scale>
        <p:origin x="79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holas Matthews" userId="1db06eb9-f19c-4f43-ab26-e26345c65034" providerId="ADAL" clId="{322E8443-1CF0-41E6-84F8-95C389A19979}"/>
    <pc:docChg chg="undo custSel addSld delSld modSld sldOrd modMainMaster modShowInfo">
      <pc:chgData name="Nicholas Matthews" userId="1db06eb9-f19c-4f43-ab26-e26345c65034" providerId="ADAL" clId="{322E8443-1CF0-41E6-84F8-95C389A19979}" dt="2022-09-02T07:27:14.302" v="13634" actId="20577"/>
      <pc:docMkLst>
        <pc:docMk/>
      </pc:docMkLst>
      <pc:sldChg chg="addSp modSp mod modTransition">
        <pc:chgData name="Nicholas Matthews" userId="1db06eb9-f19c-4f43-ab26-e26345c65034" providerId="ADAL" clId="{322E8443-1CF0-41E6-84F8-95C389A19979}" dt="2022-09-01T13:56:47.845" v="11431"/>
        <pc:sldMkLst>
          <pc:docMk/>
          <pc:sldMk cId="19216560" sldId="257"/>
        </pc:sldMkLst>
        <pc:spChg chg="mod">
          <ac:chgData name="Nicholas Matthews" userId="1db06eb9-f19c-4f43-ab26-e26345c65034" providerId="ADAL" clId="{322E8443-1CF0-41E6-84F8-95C389A19979}" dt="2022-08-30T22:04:02.532" v="2117" actId="1076"/>
          <ac:spMkLst>
            <pc:docMk/>
            <pc:sldMk cId="19216560" sldId="257"/>
            <ac:spMk id="2" creationId="{4DFD1707-CC70-7D79-27AE-C7192C9C135A}"/>
          </ac:spMkLst>
        </pc:spChg>
        <pc:spChg chg="add mod">
          <ac:chgData name="Nicholas Matthews" userId="1db06eb9-f19c-4f43-ab26-e26345c65034" providerId="ADAL" clId="{322E8443-1CF0-41E6-84F8-95C389A19979}" dt="2022-09-01T13:18:19.613" v="10780"/>
          <ac:spMkLst>
            <pc:docMk/>
            <pc:sldMk cId="19216560" sldId="257"/>
            <ac:spMk id="6" creationId="{15B0F0F3-E5E7-21AC-D470-416EA068C910}"/>
          </ac:spMkLst>
        </pc:spChg>
        <pc:picChg chg="add mod">
          <ac:chgData name="Nicholas Matthews" userId="1db06eb9-f19c-4f43-ab26-e26345c65034" providerId="ADAL" clId="{322E8443-1CF0-41E6-84F8-95C389A19979}" dt="2022-08-26T07:40:21.254" v="1056"/>
          <ac:picMkLst>
            <pc:docMk/>
            <pc:sldMk cId="19216560" sldId="257"/>
            <ac:picMk id="5" creationId="{59C6A772-29CF-7FC5-5D96-2F96C4B522CC}"/>
          </ac:picMkLst>
        </pc:picChg>
      </pc:sldChg>
      <pc:sldChg chg="addSp modSp mod modTransition">
        <pc:chgData name="Nicholas Matthews" userId="1db06eb9-f19c-4f43-ab26-e26345c65034" providerId="ADAL" clId="{322E8443-1CF0-41E6-84F8-95C389A19979}" dt="2022-09-01T22:24:51.433" v="12215" actId="14100"/>
        <pc:sldMkLst>
          <pc:docMk/>
          <pc:sldMk cId="2604189644" sldId="258"/>
        </pc:sldMkLst>
        <pc:spChg chg="mod ord">
          <ac:chgData name="Nicholas Matthews" userId="1db06eb9-f19c-4f43-ab26-e26345c65034" providerId="ADAL" clId="{322E8443-1CF0-41E6-84F8-95C389A19979}" dt="2022-09-01T22:22:43.447" v="12160" actId="1076"/>
          <ac:spMkLst>
            <pc:docMk/>
            <pc:sldMk cId="2604189644" sldId="258"/>
            <ac:spMk id="2" creationId="{7FE1BE3F-C062-1622-D98E-DBA71D8103E7}"/>
          </ac:spMkLst>
        </pc:spChg>
        <pc:spChg chg="mod">
          <ac:chgData name="Nicholas Matthews" userId="1db06eb9-f19c-4f43-ab26-e26345c65034" providerId="ADAL" clId="{322E8443-1CF0-41E6-84F8-95C389A19979}" dt="2022-09-01T22:22:47.584" v="12161" actId="1076"/>
          <ac:spMkLst>
            <pc:docMk/>
            <pc:sldMk cId="2604189644" sldId="258"/>
            <ac:spMk id="4" creationId="{C1726E53-7928-9C98-4945-D1DA81879842}"/>
          </ac:spMkLst>
        </pc:spChg>
        <pc:spChg chg="mod">
          <ac:chgData name="Nicholas Matthews" userId="1db06eb9-f19c-4f43-ab26-e26345c65034" providerId="ADAL" clId="{322E8443-1CF0-41E6-84F8-95C389A19979}" dt="2022-09-01T22:24:51.433" v="12215" actId="14100"/>
          <ac:spMkLst>
            <pc:docMk/>
            <pc:sldMk cId="2604189644" sldId="258"/>
            <ac:spMk id="6" creationId="{EFFAE8DF-4A84-6206-8D51-48F0FCB40FB1}"/>
          </ac:spMkLst>
        </pc:spChg>
        <pc:spChg chg="mod">
          <ac:chgData name="Nicholas Matthews" userId="1db06eb9-f19c-4f43-ab26-e26345c65034" providerId="ADAL" clId="{322E8443-1CF0-41E6-84F8-95C389A19979}" dt="2022-09-01T22:22:54.134" v="12163" actId="1076"/>
          <ac:spMkLst>
            <pc:docMk/>
            <pc:sldMk cId="2604189644" sldId="258"/>
            <ac:spMk id="7" creationId="{FC6E45D5-EE44-FA62-22E3-D694DEAEFCE1}"/>
          </ac:spMkLst>
        </pc:spChg>
        <pc:spChg chg="mod">
          <ac:chgData name="Nicholas Matthews" userId="1db06eb9-f19c-4f43-ab26-e26345c65034" providerId="ADAL" clId="{322E8443-1CF0-41E6-84F8-95C389A19979}" dt="2022-09-01T22:22:59.106" v="12164" actId="1076"/>
          <ac:spMkLst>
            <pc:docMk/>
            <pc:sldMk cId="2604189644" sldId="258"/>
            <ac:spMk id="8" creationId="{652A3583-8E7E-055F-843C-69DFAB230BEB}"/>
          </ac:spMkLst>
        </pc:spChg>
        <pc:spChg chg="mod">
          <ac:chgData name="Nicholas Matthews" userId="1db06eb9-f19c-4f43-ab26-e26345c65034" providerId="ADAL" clId="{322E8443-1CF0-41E6-84F8-95C389A19979}" dt="2022-09-01T09:57:15.315" v="7539" actId="1076"/>
          <ac:spMkLst>
            <pc:docMk/>
            <pc:sldMk cId="2604189644" sldId="258"/>
            <ac:spMk id="9" creationId="{51E0CCAF-16BE-A8C6-B720-3FB7FFCBC787}"/>
          </ac:spMkLst>
        </pc:spChg>
        <pc:spChg chg="mod">
          <ac:chgData name="Nicholas Matthews" userId="1db06eb9-f19c-4f43-ab26-e26345c65034" providerId="ADAL" clId="{322E8443-1CF0-41E6-84F8-95C389A19979}" dt="2022-09-01T22:23:51.051" v="12196" actId="114"/>
          <ac:spMkLst>
            <pc:docMk/>
            <pc:sldMk cId="2604189644" sldId="258"/>
            <ac:spMk id="13" creationId="{9A0EE35E-680D-032C-84D6-4456901795CB}"/>
          </ac:spMkLst>
        </pc:spChg>
        <pc:spChg chg="add mod">
          <ac:chgData name="Nicholas Matthews" userId="1db06eb9-f19c-4f43-ab26-e26345c65034" providerId="ADAL" clId="{322E8443-1CF0-41E6-84F8-95C389A19979}" dt="2022-09-01T22:23:08.289" v="12166" actId="1076"/>
          <ac:spMkLst>
            <pc:docMk/>
            <pc:sldMk cId="2604189644" sldId="258"/>
            <ac:spMk id="15" creationId="{27F916FB-83E5-0E24-F340-D430AE6BDB4F}"/>
          </ac:spMkLst>
        </pc:spChg>
      </pc:sldChg>
      <pc:sldChg chg="addSp delSp modSp mod modTransition modAnim">
        <pc:chgData name="Nicholas Matthews" userId="1db06eb9-f19c-4f43-ab26-e26345c65034" providerId="ADAL" clId="{322E8443-1CF0-41E6-84F8-95C389A19979}" dt="2022-09-01T22:16:32.341" v="12091" actId="20577"/>
        <pc:sldMkLst>
          <pc:docMk/>
          <pc:sldMk cId="2818651275" sldId="259"/>
        </pc:sldMkLst>
        <pc:spChg chg="mod">
          <ac:chgData name="Nicholas Matthews" userId="1db06eb9-f19c-4f43-ab26-e26345c65034" providerId="ADAL" clId="{322E8443-1CF0-41E6-84F8-95C389A19979}" dt="2022-09-01T22:16:32.341" v="12091" actId="20577"/>
          <ac:spMkLst>
            <pc:docMk/>
            <pc:sldMk cId="2818651275" sldId="259"/>
            <ac:spMk id="3" creationId="{04E5DC1E-B353-47E4-3671-194B26876679}"/>
          </ac:spMkLst>
        </pc:spChg>
        <pc:spChg chg="del">
          <ac:chgData name="Nicholas Matthews" userId="1db06eb9-f19c-4f43-ab26-e26345c65034" providerId="ADAL" clId="{322E8443-1CF0-41E6-84F8-95C389A19979}" dt="2022-09-01T11:20:42.092" v="8666" actId="478"/>
          <ac:spMkLst>
            <pc:docMk/>
            <pc:sldMk cId="2818651275" sldId="259"/>
            <ac:spMk id="5" creationId="{613CC963-C382-6771-9D74-800DCB99B81E}"/>
          </ac:spMkLst>
        </pc:spChg>
        <pc:spChg chg="add mod">
          <ac:chgData name="Nicholas Matthews" userId="1db06eb9-f19c-4f43-ab26-e26345c65034" providerId="ADAL" clId="{322E8443-1CF0-41E6-84F8-95C389A19979}" dt="2022-09-01T11:20:49.180" v="8667"/>
          <ac:spMkLst>
            <pc:docMk/>
            <pc:sldMk cId="2818651275" sldId="259"/>
            <ac:spMk id="8" creationId="{09165AE6-C2E1-A9A7-5433-D4524CFE133D}"/>
          </ac:spMkLst>
        </pc:spChg>
      </pc:sldChg>
      <pc:sldChg chg="addSp modSp mod modTransition">
        <pc:chgData name="Nicholas Matthews" userId="1db06eb9-f19c-4f43-ab26-e26345c65034" providerId="ADAL" clId="{322E8443-1CF0-41E6-84F8-95C389A19979}" dt="2022-09-01T22:09:54.377" v="11899" actId="20577"/>
        <pc:sldMkLst>
          <pc:docMk/>
          <pc:sldMk cId="1653829608" sldId="260"/>
        </pc:sldMkLst>
        <pc:spChg chg="add mod">
          <ac:chgData name="Nicholas Matthews" userId="1db06eb9-f19c-4f43-ab26-e26345c65034" providerId="ADAL" clId="{322E8443-1CF0-41E6-84F8-95C389A19979}" dt="2022-09-01T22:07:25.538" v="11767" actId="115"/>
          <ac:spMkLst>
            <pc:docMk/>
            <pc:sldMk cId="1653829608" sldId="260"/>
            <ac:spMk id="2" creationId="{4161F0DA-283C-13A8-E2B7-389E63E4D496}"/>
          </ac:spMkLst>
        </pc:spChg>
        <pc:spChg chg="mod">
          <ac:chgData name="Nicholas Matthews" userId="1db06eb9-f19c-4f43-ab26-e26345c65034" providerId="ADAL" clId="{322E8443-1CF0-41E6-84F8-95C389A19979}" dt="2022-09-01T22:09:54.377" v="11899" actId="20577"/>
          <ac:spMkLst>
            <pc:docMk/>
            <pc:sldMk cId="1653829608" sldId="260"/>
            <ac:spMk id="3" creationId="{A1ACC29A-7FF2-B3C9-2E98-5BA6AF783238}"/>
          </ac:spMkLst>
        </pc:spChg>
        <pc:picChg chg="mod">
          <ac:chgData name="Nicholas Matthews" userId="1db06eb9-f19c-4f43-ab26-e26345c65034" providerId="ADAL" clId="{322E8443-1CF0-41E6-84F8-95C389A19979}" dt="2022-09-01T22:07:28.462" v="11769" actId="1076"/>
          <ac:picMkLst>
            <pc:docMk/>
            <pc:sldMk cId="1653829608" sldId="260"/>
            <ac:picMk id="1026" creationId="{028D82C9-C298-FBD5-4EFB-2C9ACDCF63F1}"/>
          </ac:picMkLst>
        </pc:picChg>
      </pc:sldChg>
      <pc:sldChg chg="modTransition">
        <pc:chgData name="Nicholas Matthews" userId="1db06eb9-f19c-4f43-ab26-e26345c65034" providerId="ADAL" clId="{322E8443-1CF0-41E6-84F8-95C389A19979}" dt="2022-09-01T13:56:47.845" v="11431"/>
        <pc:sldMkLst>
          <pc:docMk/>
          <pc:sldMk cId="436502701" sldId="261"/>
        </pc:sldMkLst>
      </pc:sldChg>
      <pc:sldChg chg="modTransition">
        <pc:chgData name="Nicholas Matthews" userId="1db06eb9-f19c-4f43-ab26-e26345c65034" providerId="ADAL" clId="{322E8443-1CF0-41E6-84F8-95C389A19979}" dt="2022-09-01T13:56:47.845" v="11431"/>
        <pc:sldMkLst>
          <pc:docMk/>
          <pc:sldMk cId="506130804" sldId="262"/>
        </pc:sldMkLst>
      </pc:sldChg>
      <pc:sldChg chg="modTransition">
        <pc:chgData name="Nicholas Matthews" userId="1db06eb9-f19c-4f43-ab26-e26345c65034" providerId="ADAL" clId="{322E8443-1CF0-41E6-84F8-95C389A19979}" dt="2022-09-01T13:56:47.845" v="11431"/>
        <pc:sldMkLst>
          <pc:docMk/>
          <pc:sldMk cId="3114116440" sldId="263"/>
        </pc:sldMkLst>
      </pc:sldChg>
      <pc:sldChg chg="addSp modSp mod modTransition">
        <pc:chgData name="Nicholas Matthews" userId="1db06eb9-f19c-4f43-ab26-e26345c65034" providerId="ADAL" clId="{322E8443-1CF0-41E6-84F8-95C389A19979}" dt="2022-09-01T23:52:19.427" v="13464" actId="20577"/>
        <pc:sldMkLst>
          <pc:docMk/>
          <pc:sldMk cId="2816954444" sldId="264"/>
        </pc:sldMkLst>
        <pc:spChg chg="mod">
          <ac:chgData name="Nicholas Matthews" userId="1db06eb9-f19c-4f43-ab26-e26345c65034" providerId="ADAL" clId="{322E8443-1CF0-41E6-84F8-95C389A19979}" dt="2022-09-01T23:52:19.427" v="13464" actId="20577"/>
          <ac:spMkLst>
            <pc:docMk/>
            <pc:sldMk cId="2816954444" sldId="264"/>
            <ac:spMk id="2" creationId="{4DFD1707-CC70-7D79-27AE-C7192C9C135A}"/>
          </ac:spMkLst>
        </pc:spChg>
        <pc:spChg chg="add mod ord">
          <ac:chgData name="Nicholas Matthews" userId="1db06eb9-f19c-4f43-ab26-e26345c65034" providerId="ADAL" clId="{322E8443-1CF0-41E6-84F8-95C389A19979}" dt="2022-09-01T13:08:36.893" v="10763" actId="167"/>
          <ac:spMkLst>
            <pc:docMk/>
            <pc:sldMk cId="2816954444" sldId="264"/>
            <ac:spMk id="3" creationId="{BD3D7FEC-E10D-2059-E1B9-945E7A4E5FB1}"/>
          </ac:spMkLst>
        </pc:spChg>
      </pc:sldChg>
      <pc:sldChg chg="addSp delSp modSp mod modTransition modAnim">
        <pc:chgData name="Nicholas Matthews" userId="1db06eb9-f19c-4f43-ab26-e26345c65034" providerId="ADAL" clId="{322E8443-1CF0-41E6-84F8-95C389A19979}" dt="2022-09-01T23:51:27.428" v="13450" actId="20577"/>
        <pc:sldMkLst>
          <pc:docMk/>
          <pc:sldMk cId="2094072129" sldId="265"/>
        </pc:sldMkLst>
        <pc:spChg chg="mod">
          <ac:chgData name="Nicholas Matthews" userId="1db06eb9-f19c-4f43-ab26-e26345c65034" providerId="ADAL" clId="{322E8443-1CF0-41E6-84F8-95C389A19979}" dt="2022-08-30T21:55:26.726" v="2069" actId="1076"/>
          <ac:spMkLst>
            <pc:docMk/>
            <pc:sldMk cId="2094072129" sldId="265"/>
            <ac:spMk id="2" creationId="{4DFD1707-CC70-7D79-27AE-C7192C9C135A}"/>
          </ac:spMkLst>
        </pc:spChg>
        <pc:spChg chg="add mod">
          <ac:chgData name="Nicholas Matthews" userId="1db06eb9-f19c-4f43-ab26-e26345c65034" providerId="ADAL" clId="{322E8443-1CF0-41E6-84F8-95C389A19979}" dt="2022-08-30T21:55:14.070" v="2067" actId="14100"/>
          <ac:spMkLst>
            <pc:docMk/>
            <pc:sldMk cId="2094072129" sldId="265"/>
            <ac:spMk id="3" creationId="{4E02B0AB-BE12-1E54-E70F-5A0B790CB876}"/>
          </ac:spMkLst>
        </pc:spChg>
        <pc:spChg chg="add del mod">
          <ac:chgData name="Nicholas Matthews" userId="1db06eb9-f19c-4f43-ab26-e26345c65034" providerId="ADAL" clId="{322E8443-1CF0-41E6-84F8-95C389A19979}" dt="2022-08-30T21:35:42.787" v="1727" actId="478"/>
          <ac:spMkLst>
            <pc:docMk/>
            <pc:sldMk cId="2094072129" sldId="265"/>
            <ac:spMk id="7" creationId="{3065C10D-614B-0CB9-8261-928569C01523}"/>
          </ac:spMkLst>
        </pc:spChg>
        <pc:spChg chg="add mod">
          <ac:chgData name="Nicholas Matthews" userId="1db06eb9-f19c-4f43-ab26-e26345c65034" providerId="ADAL" clId="{322E8443-1CF0-41E6-84F8-95C389A19979}" dt="2022-09-01T23:19:57.845" v="13279" actId="207"/>
          <ac:spMkLst>
            <pc:docMk/>
            <pc:sldMk cId="2094072129" sldId="265"/>
            <ac:spMk id="7" creationId="{A393A0AD-404A-5223-CDB7-49BA19E7B0C3}"/>
          </ac:spMkLst>
        </pc:spChg>
        <pc:spChg chg="add mod ord">
          <ac:chgData name="Nicholas Matthews" userId="1db06eb9-f19c-4f43-ab26-e26345c65034" providerId="ADAL" clId="{322E8443-1CF0-41E6-84F8-95C389A19979}" dt="2022-09-01T23:51:27.428" v="13450" actId="20577"/>
          <ac:spMkLst>
            <pc:docMk/>
            <pc:sldMk cId="2094072129" sldId="265"/>
            <ac:spMk id="11" creationId="{2F641E55-2447-7106-B47D-27DF4A70012D}"/>
          </ac:spMkLst>
        </pc:spChg>
        <pc:spChg chg="add mod">
          <ac:chgData name="Nicholas Matthews" userId="1db06eb9-f19c-4f43-ab26-e26345c65034" providerId="ADAL" clId="{322E8443-1CF0-41E6-84F8-95C389A19979}" dt="2022-08-30T21:54:34.278" v="2064" actId="14100"/>
          <ac:spMkLst>
            <pc:docMk/>
            <pc:sldMk cId="2094072129" sldId="265"/>
            <ac:spMk id="12" creationId="{2757724E-311E-90F2-06AC-6A108CFBB812}"/>
          </ac:spMkLst>
        </pc:spChg>
        <pc:spChg chg="add mod">
          <ac:chgData name="Nicholas Matthews" userId="1db06eb9-f19c-4f43-ab26-e26345c65034" providerId="ADAL" clId="{322E8443-1CF0-41E6-84F8-95C389A19979}" dt="2022-09-01T23:20:05.208" v="13280" actId="207"/>
          <ac:spMkLst>
            <pc:docMk/>
            <pc:sldMk cId="2094072129" sldId="265"/>
            <ac:spMk id="13" creationId="{25B50040-F4A4-0BB9-7842-72E64A289510}"/>
          </ac:spMkLst>
        </pc:spChg>
        <pc:spChg chg="add mod">
          <ac:chgData name="Nicholas Matthews" userId="1db06eb9-f19c-4f43-ab26-e26345c65034" providerId="ADAL" clId="{322E8443-1CF0-41E6-84F8-95C389A19979}" dt="2022-09-01T23:50:59.564" v="13447" actId="313"/>
          <ac:spMkLst>
            <pc:docMk/>
            <pc:sldMk cId="2094072129" sldId="265"/>
            <ac:spMk id="14" creationId="{E82294A6-9808-62B1-BCBF-36331F5404A6}"/>
          </ac:spMkLst>
        </pc:spChg>
        <pc:picChg chg="add mod">
          <ac:chgData name="Nicholas Matthews" userId="1db06eb9-f19c-4f43-ab26-e26345c65034" providerId="ADAL" clId="{322E8443-1CF0-41E6-84F8-95C389A19979}" dt="2022-08-30T21:55:19.375" v="2068" actId="14100"/>
          <ac:picMkLst>
            <pc:docMk/>
            <pc:sldMk cId="2094072129" sldId="265"/>
            <ac:picMk id="9" creationId="{6058C9E8-49FE-FDD8-B97B-1A94BBB3D72D}"/>
          </ac:picMkLst>
        </pc:picChg>
      </pc:sldChg>
      <pc:sldChg chg="del">
        <pc:chgData name="Nicholas Matthews" userId="1db06eb9-f19c-4f43-ab26-e26345c65034" providerId="ADAL" clId="{322E8443-1CF0-41E6-84F8-95C389A19979}" dt="2022-08-30T22:05:26.110" v="2118" actId="47"/>
        <pc:sldMkLst>
          <pc:docMk/>
          <pc:sldMk cId="821223626" sldId="266"/>
        </pc:sldMkLst>
      </pc:sldChg>
      <pc:sldChg chg="addSp delSp modSp del mod modTransition">
        <pc:chgData name="Nicholas Matthews" userId="1db06eb9-f19c-4f43-ab26-e26345c65034" providerId="ADAL" clId="{322E8443-1CF0-41E6-84F8-95C389A19979}" dt="2022-09-01T13:19:07.924" v="10784" actId="47"/>
        <pc:sldMkLst>
          <pc:docMk/>
          <pc:sldMk cId="2451628254" sldId="267"/>
        </pc:sldMkLst>
        <pc:spChg chg="add del mod">
          <ac:chgData name="Nicholas Matthews" userId="1db06eb9-f19c-4f43-ab26-e26345c65034" providerId="ADAL" clId="{322E8443-1CF0-41E6-84F8-95C389A19979}" dt="2022-08-31T07:01:31.883" v="3537" actId="478"/>
          <ac:spMkLst>
            <pc:docMk/>
            <pc:sldMk cId="2451628254" sldId="267"/>
            <ac:spMk id="2" creationId="{4DFD1707-CC70-7D79-27AE-C7192C9C135A}"/>
          </ac:spMkLst>
        </pc:spChg>
        <pc:spChg chg="add del mod">
          <ac:chgData name="Nicholas Matthews" userId="1db06eb9-f19c-4f43-ab26-e26345c65034" providerId="ADAL" clId="{322E8443-1CF0-41E6-84F8-95C389A19979}" dt="2022-08-30T22:55:40.038" v="2607" actId="478"/>
          <ac:spMkLst>
            <pc:docMk/>
            <pc:sldMk cId="2451628254" sldId="267"/>
            <ac:spMk id="3" creationId="{E51838F5-82EE-B1DF-197E-3B17385253FF}"/>
          </ac:spMkLst>
        </pc:spChg>
        <pc:spChg chg="add mod">
          <ac:chgData name="Nicholas Matthews" userId="1db06eb9-f19c-4f43-ab26-e26345c65034" providerId="ADAL" clId="{322E8443-1CF0-41E6-84F8-95C389A19979}" dt="2022-09-01T09:50:04.605" v="7423" actId="1076"/>
          <ac:spMkLst>
            <pc:docMk/>
            <pc:sldMk cId="2451628254" sldId="267"/>
            <ac:spMk id="6" creationId="{76BE7795-9D1C-E78B-46D2-35C388288C66}"/>
          </ac:spMkLst>
        </pc:spChg>
        <pc:spChg chg="add mod">
          <ac:chgData name="Nicholas Matthews" userId="1db06eb9-f19c-4f43-ab26-e26345c65034" providerId="ADAL" clId="{322E8443-1CF0-41E6-84F8-95C389A19979}" dt="2022-09-01T09:50:11.383" v="7424" actId="1076"/>
          <ac:spMkLst>
            <pc:docMk/>
            <pc:sldMk cId="2451628254" sldId="267"/>
            <ac:spMk id="8" creationId="{DE29EA48-F296-364B-8AED-8C74A3CD7F6B}"/>
          </ac:spMkLst>
        </pc:spChg>
        <pc:spChg chg="add mod">
          <ac:chgData name="Nicholas Matthews" userId="1db06eb9-f19c-4f43-ab26-e26345c65034" providerId="ADAL" clId="{322E8443-1CF0-41E6-84F8-95C389A19979}" dt="2022-09-01T09:50:00.643" v="7422" actId="1076"/>
          <ac:spMkLst>
            <pc:docMk/>
            <pc:sldMk cId="2451628254" sldId="267"/>
            <ac:spMk id="9" creationId="{C31B4548-9EB6-766D-6B1F-E6D755CCFF08}"/>
          </ac:spMkLst>
        </pc:spChg>
        <pc:spChg chg="add del mod">
          <ac:chgData name="Nicholas Matthews" userId="1db06eb9-f19c-4f43-ab26-e26345c65034" providerId="ADAL" clId="{322E8443-1CF0-41E6-84F8-95C389A19979}" dt="2022-08-31T07:06:52.941" v="4005" actId="478"/>
          <ac:spMkLst>
            <pc:docMk/>
            <pc:sldMk cId="2451628254" sldId="267"/>
            <ac:spMk id="10" creationId="{E728F281-0692-2201-B5CC-AD5A2020E846}"/>
          </ac:spMkLst>
        </pc:spChg>
      </pc:sldChg>
      <pc:sldChg chg="modTransition">
        <pc:chgData name="Nicholas Matthews" userId="1db06eb9-f19c-4f43-ab26-e26345c65034" providerId="ADAL" clId="{322E8443-1CF0-41E6-84F8-95C389A19979}" dt="2022-09-01T13:56:47.845" v="11431"/>
        <pc:sldMkLst>
          <pc:docMk/>
          <pc:sldMk cId="2081545512" sldId="268"/>
        </pc:sldMkLst>
      </pc:sldChg>
      <pc:sldChg chg="addSp modSp mod modTransition">
        <pc:chgData name="Nicholas Matthews" userId="1db06eb9-f19c-4f43-ab26-e26345c65034" providerId="ADAL" clId="{322E8443-1CF0-41E6-84F8-95C389A19979}" dt="2022-09-01T13:56:47.845" v="11431"/>
        <pc:sldMkLst>
          <pc:docMk/>
          <pc:sldMk cId="3397380825" sldId="269"/>
        </pc:sldMkLst>
        <pc:spChg chg="add mod">
          <ac:chgData name="Nicholas Matthews" userId="1db06eb9-f19c-4f43-ab26-e26345c65034" providerId="ADAL" clId="{322E8443-1CF0-41E6-84F8-95C389A19979}" dt="2022-09-01T09:12:17.694" v="4600" actId="207"/>
          <ac:spMkLst>
            <pc:docMk/>
            <pc:sldMk cId="3397380825" sldId="269"/>
            <ac:spMk id="2" creationId="{ED5F1B13-4A2F-E49B-0F8A-690ACDD2AE26}"/>
          </ac:spMkLst>
        </pc:spChg>
        <pc:graphicFrameChg chg="mod modGraphic">
          <ac:chgData name="Nicholas Matthews" userId="1db06eb9-f19c-4f43-ab26-e26345c65034" providerId="ADAL" clId="{322E8443-1CF0-41E6-84F8-95C389A19979}" dt="2022-09-01T12:53:16.277" v="10207" actId="20577"/>
          <ac:graphicFrameMkLst>
            <pc:docMk/>
            <pc:sldMk cId="3397380825" sldId="269"/>
            <ac:graphicFrameMk id="3" creationId="{2C66AAFB-442D-333A-23F6-1D466A2E8DDA}"/>
          </ac:graphicFrameMkLst>
        </pc:graphicFrameChg>
      </pc:sldChg>
      <pc:sldChg chg="addSp delSp modSp mod modTransition">
        <pc:chgData name="Nicholas Matthews" userId="1db06eb9-f19c-4f43-ab26-e26345c65034" providerId="ADAL" clId="{322E8443-1CF0-41E6-84F8-95C389A19979}" dt="2022-09-01T13:56:47.845" v="11431"/>
        <pc:sldMkLst>
          <pc:docMk/>
          <pc:sldMk cId="3070369219" sldId="270"/>
        </pc:sldMkLst>
        <pc:spChg chg="mod">
          <ac:chgData name="Nicholas Matthews" userId="1db06eb9-f19c-4f43-ab26-e26345c65034" providerId="ADAL" clId="{322E8443-1CF0-41E6-84F8-95C389A19979}" dt="2022-09-01T10:09:21.715" v="7589" actId="1076"/>
          <ac:spMkLst>
            <pc:docMk/>
            <pc:sldMk cId="3070369219" sldId="270"/>
            <ac:spMk id="6" creationId="{08E01E26-D2AB-F60D-1D44-34310E3A00D0}"/>
          </ac:spMkLst>
        </pc:spChg>
        <pc:spChg chg="mod">
          <ac:chgData name="Nicholas Matthews" userId="1db06eb9-f19c-4f43-ab26-e26345c65034" providerId="ADAL" clId="{322E8443-1CF0-41E6-84F8-95C389A19979}" dt="2022-09-01T10:09:24.043" v="7590" actId="1076"/>
          <ac:spMkLst>
            <pc:docMk/>
            <pc:sldMk cId="3070369219" sldId="270"/>
            <ac:spMk id="8" creationId="{5A1A1D0F-E775-AF09-84BB-13128422548E}"/>
          </ac:spMkLst>
        </pc:spChg>
        <pc:spChg chg="add mod">
          <ac:chgData name="Nicholas Matthews" userId="1db06eb9-f19c-4f43-ab26-e26345c65034" providerId="ADAL" clId="{322E8443-1CF0-41E6-84F8-95C389A19979}" dt="2022-09-01T13:20:05.469" v="10793"/>
          <ac:spMkLst>
            <pc:docMk/>
            <pc:sldMk cId="3070369219" sldId="270"/>
            <ac:spMk id="9" creationId="{0C7A03EA-6D31-F9A9-3918-B4E2BC9C82A9}"/>
          </ac:spMkLst>
        </pc:spChg>
        <pc:spChg chg="del">
          <ac:chgData name="Nicholas Matthews" userId="1db06eb9-f19c-4f43-ab26-e26345c65034" providerId="ADAL" clId="{322E8443-1CF0-41E6-84F8-95C389A19979}" dt="2022-09-01T13:20:04.942" v="10792" actId="478"/>
          <ac:spMkLst>
            <pc:docMk/>
            <pc:sldMk cId="3070369219" sldId="270"/>
            <ac:spMk id="10" creationId="{DBBB0734-4530-6E9D-D492-D698A7B0FCE7}"/>
          </ac:spMkLst>
        </pc:spChg>
      </pc:sldChg>
      <pc:sldChg chg="del">
        <pc:chgData name="Nicholas Matthews" userId="1db06eb9-f19c-4f43-ab26-e26345c65034" providerId="ADAL" clId="{322E8443-1CF0-41E6-84F8-95C389A19979}" dt="2022-08-26T12:18:08.624" v="1059" actId="47"/>
        <pc:sldMkLst>
          <pc:docMk/>
          <pc:sldMk cId="3734396787" sldId="271"/>
        </pc:sldMkLst>
      </pc:sldChg>
      <pc:sldChg chg="modSp mod modTransition">
        <pc:chgData name="Nicholas Matthews" userId="1db06eb9-f19c-4f43-ab26-e26345c65034" providerId="ADAL" clId="{322E8443-1CF0-41E6-84F8-95C389A19979}" dt="2022-09-01T13:56:47.845" v="11431"/>
        <pc:sldMkLst>
          <pc:docMk/>
          <pc:sldMk cId="1496200453" sldId="272"/>
        </pc:sldMkLst>
        <pc:spChg chg="mod">
          <ac:chgData name="Nicholas Matthews" userId="1db06eb9-f19c-4f43-ab26-e26345c65034" providerId="ADAL" clId="{322E8443-1CF0-41E6-84F8-95C389A19979}" dt="2022-09-01T13:21:29.505" v="10805" actId="20577"/>
          <ac:spMkLst>
            <pc:docMk/>
            <pc:sldMk cId="1496200453" sldId="272"/>
            <ac:spMk id="2" creationId="{4DFD1707-CC70-7D79-27AE-C7192C9C135A}"/>
          </ac:spMkLst>
        </pc:spChg>
      </pc:sldChg>
      <pc:sldChg chg="modSp mod modTransition">
        <pc:chgData name="Nicholas Matthews" userId="1db06eb9-f19c-4f43-ab26-e26345c65034" providerId="ADAL" clId="{322E8443-1CF0-41E6-84F8-95C389A19979}" dt="2022-09-01T13:56:47.845" v="11431"/>
        <pc:sldMkLst>
          <pc:docMk/>
          <pc:sldMk cId="2770242425" sldId="273"/>
        </pc:sldMkLst>
        <pc:spChg chg="mod">
          <ac:chgData name="Nicholas Matthews" userId="1db06eb9-f19c-4f43-ab26-e26345c65034" providerId="ADAL" clId="{322E8443-1CF0-41E6-84F8-95C389A19979}" dt="2022-08-25T13:21:52.843" v="1051" actId="1076"/>
          <ac:spMkLst>
            <pc:docMk/>
            <pc:sldMk cId="2770242425" sldId="273"/>
            <ac:spMk id="6" creationId="{0F98E640-E04D-15C9-9D78-18EB6D1AA917}"/>
          </ac:spMkLst>
        </pc:spChg>
      </pc:sldChg>
      <pc:sldChg chg="addSp delSp modSp mod modTransition delAnim modAnim">
        <pc:chgData name="Nicholas Matthews" userId="1db06eb9-f19c-4f43-ab26-e26345c65034" providerId="ADAL" clId="{322E8443-1CF0-41E6-84F8-95C389A19979}" dt="2022-09-01T13:56:47.845" v="11431"/>
        <pc:sldMkLst>
          <pc:docMk/>
          <pc:sldMk cId="2710004392" sldId="274"/>
        </pc:sldMkLst>
        <pc:spChg chg="add mod">
          <ac:chgData name="Nicholas Matthews" userId="1db06eb9-f19c-4f43-ab26-e26345c65034" providerId="ADAL" clId="{322E8443-1CF0-41E6-84F8-95C389A19979}" dt="2022-09-01T10:29:51.906" v="7867" actId="20577"/>
          <ac:spMkLst>
            <pc:docMk/>
            <pc:sldMk cId="2710004392" sldId="274"/>
            <ac:spMk id="2" creationId="{7598CCF4-9C0F-DF13-2416-ED4D171E93A4}"/>
          </ac:spMkLst>
        </pc:spChg>
        <pc:spChg chg="add mod">
          <ac:chgData name="Nicholas Matthews" userId="1db06eb9-f19c-4f43-ab26-e26345c65034" providerId="ADAL" clId="{322E8443-1CF0-41E6-84F8-95C389A19979}" dt="2022-09-01T10:30:04.848" v="7870" actId="1076"/>
          <ac:spMkLst>
            <pc:docMk/>
            <pc:sldMk cId="2710004392" sldId="274"/>
            <ac:spMk id="3" creationId="{471803E5-2D21-94DB-A1BD-43C56D475A10}"/>
          </ac:spMkLst>
        </pc:spChg>
        <pc:spChg chg="del">
          <ac:chgData name="Nicholas Matthews" userId="1db06eb9-f19c-4f43-ab26-e26345c65034" providerId="ADAL" clId="{322E8443-1CF0-41E6-84F8-95C389A19979}" dt="2022-09-01T10:28:26.349" v="7719" actId="478"/>
          <ac:spMkLst>
            <pc:docMk/>
            <pc:sldMk cId="2710004392" sldId="274"/>
            <ac:spMk id="9" creationId="{7F2F255D-9B72-9EE7-0C58-BBE35811E5D6}"/>
          </ac:spMkLst>
        </pc:spChg>
        <pc:spChg chg="del mod">
          <ac:chgData name="Nicholas Matthews" userId="1db06eb9-f19c-4f43-ab26-e26345c65034" providerId="ADAL" clId="{322E8443-1CF0-41E6-84F8-95C389A19979}" dt="2022-09-01T10:29:29.531" v="7860" actId="478"/>
          <ac:spMkLst>
            <pc:docMk/>
            <pc:sldMk cId="2710004392" sldId="274"/>
            <ac:spMk id="10" creationId="{C6963EAD-F84F-6EAB-A099-26025D0C4D9E}"/>
          </ac:spMkLst>
        </pc:spChg>
        <pc:picChg chg="mod">
          <ac:chgData name="Nicholas Matthews" userId="1db06eb9-f19c-4f43-ab26-e26345c65034" providerId="ADAL" clId="{322E8443-1CF0-41E6-84F8-95C389A19979}" dt="2022-09-01T10:30:07.026" v="7871" actId="1076"/>
          <ac:picMkLst>
            <pc:docMk/>
            <pc:sldMk cId="2710004392" sldId="274"/>
            <ac:picMk id="7" creationId="{D2F88C5A-C2BA-48F3-81CF-8EAC54A23D42}"/>
          </ac:picMkLst>
        </pc:picChg>
      </pc:sldChg>
      <pc:sldChg chg="addSp delSp modSp mod modTransition delAnim modAnim">
        <pc:chgData name="Nicholas Matthews" userId="1db06eb9-f19c-4f43-ab26-e26345c65034" providerId="ADAL" clId="{322E8443-1CF0-41E6-84F8-95C389A19979}" dt="2022-09-01T23:37:28.102" v="13437"/>
        <pc:sldMkLst>
          <pc:docMk/>
          <pc:sldMk cId="844655500" sldId="275"/>
        </pc:sldMkLst>
        <pc:spChg chg="add mod">
          <ac:chgData name="Nicholas Matthews" userId="1db06eb9-f19c-4f43-ab26-e26345c65034" providerId="ADAL" clId="{322E8443-1CF0-41E6-84F8-95C389A19979}" dt="2022-09-01T10:32:48.420" v="8023" actId="1076"/>
          <ac:spMkLst>
            <pc:docMk/>
            <pc:sldMk cId="844655500" sldId="275"/>
            <ac:spMk id="2" creationId="{BAE217A0-49AA-9035-8F02-5C61571A1C89}"/>
          </ac:spMkLst>
        </pc:spChg>
        <pc:spChg chg="del mod topLvl">
          <ac:chgData name="Nicholas Matthews" userId="1db06eb9-f19c-4f43-ab26-e26345c65034" providerId="ADAL" clId="{322E8443-1CF0-41E6-84F8-95C389A19979}" dt="2022-09-01T10:32:17.138" v="7970" actId="478"/>
          <ac:spMkLst>
            <pc:docMk/>
            <pc:sldMk cId="844655500" sldId="275"/>
            <ac:spMk id="10" creationId="{80BD303D-3396-931C-CD95-BA2A2EDAFA29}"/>
          </ac:spMkLst>
        </pc:spChg>
        <pc:spChg chg="del">
          <ac:chgData name="Nicholas Matthews" userId="1db06eb9-f19c-4f43-ab26-e26345c65034" providerId="ADAL" clId="{322E8443-1CF0-41E6-84F8-95C389A19979}" dt="2022-09-01T10:31:18.098" v="7956" actId="478"/>
          <ac:spMkLst>
            <pc:docMk/>
            <pc:sldMk cId="844655500" sldId="275"/>
            <ac:spMk id="11" creationId="{9F49B4A2-F1E8-3C0B-F45E-23D26318BC8A}"/>
          </ac:spMkLst>
        </pc:spChg>
        <pc:spChg chg="del mod">
          <ac:chgData name="Nicholas Matthews" userId="1db06eb9-f19c-4f43-ab26-e26345c65034" providerId="ADAL" clId="{322E8443-1CF0-41E6-84F8-95C389A19979}" dt="2022-09-01T10:32:41.879" v="8021" actId="478"/>
          <ac:spMkLst>
            <pc:docMk/>
            <pc:sldMk cId="844655500" sldId="275"/>
            <ac:spMk id="12" creationId="{2D0212E5-6750-39BF-DF5C-99DFACC309F5}"/>
          </ac:spMkLst>
        </pc:spChg>
        <pc:spChg chg="del mod topLvl">
          <ac:chgData name="Nicholas Matthews" userId="1db06eb9-f19c-4f43-ab26-e26345c65034" providerId="ADAL" clId="{322E8443-1CF0-41E6-84F8-95C389A19979}" dt="2022-09-01T10:32:21.047" v="7972" actId="478"/>
          <ac:spMkLst>
            <pc:docMk/>
            <pc:sldMk cId="844655500" sldId="275"/>
            <ac:spMk id="14" creationId="{070844FE-388D-2BCF-22A7-A281967E0370}"/>
          </ac:spMkLst>
        </pc:spChg>
        <pc:spChg chg="add mod">
          <ac:chgData name="Nicholas Matthews" userId="1db06eb9-f19c-4f43-ab26-e26345c65034" providerId="ADAL" clId="{322E8443-1CF0-41E6-84F8-95C389A19979}" dt="2022-09-01T10:32:54.053" v="8025" actId="1076"/>
          <ac:spMkLst>
            <pc:docMk/>
            <pc:sldMk cId="844655500" sldId="275"/>
            <ac:spMk id="15" creationId="{0D71A18B-2544-4B80-CDC7-7FD462E8729C}"/>
          </ac:spMkLst>
        </pc:spChg>
        <pc:grpChg chg="add del mod">
          <ac:chgData name="Nicholas Matthews" userId="1db06eb9-f19c-4f43-ab26-e26345c65034" providerId="ADAL" clId="{322E8443-1CF0-41E6-84F8-95C389A19979}" dt="2022-09-01T10:32:17.138" v="7970" actId="478"/>
          <ac:grpSpMkLst>
            <pc:docMk/>
            <pc:sldMk cId="844655500" sldId="275"/>
            <ac:grpSpMk id="9" creationId="{E5750A48-7FD6-7AC5-FD3D-5EB0363714E0}"/>
          </ac:grpSpMkLst>
        </pc:grpChg>
        <pc:picChg chg="mod">
          <ac:chgData name="Nicholas Matthews" userId="1db06eb9-f19c-4f43-ab26-e26345c65034" providerId="ADAL" clId="{322E8443-1CF0-41E6-84F8-95C389A19979}" dt="2022-09-01T10:32:51.310" v="8024" actId="1076"/>
          <ac:picMkLst>
            <pc:docMk/>
            <pc:sldMk cId="844655500" sldId="275"/>
            <ac:picMk id="8" creationId="{73EB4E11-4E1B-7CE4-4EEB-BDEFE7E1716D}"/>
          </ac:picMkLst>
        </pc:picChg>
      </pc:sldChg>
      <pc:sldChg chg="addSp delSp modSp mod modTransition delAnim modAnim">
        <pc:chgData name="Nicholas Matthews" userId="1db06eb9-f19c-4f43-ab26-e26345c65034" providerId="ADAL" clId="{322E8443-1CF0-41E6-84F8-95C389A19979}" dt="2022-09-01T23:37:17.514" v="13435"/>
        <pc:sldMkLst>
          <pc:docMk/>
          <pc:sldMk cId="39665377" sldId="276"/>
        </pc:sldMkLst>
        <pc:spChg chg="add mod">
          <ac:chgData name="Nicholas Matthews" userId="1db06eb9-f19c-4f43-ab26-e26345c65034" providerId="ADAL" clId="{322E8443-1CF0-41E6-84F8-95C389A19979}" dt="2022-09-01T10:34:10.089" v="8140" actId="1076"/>
          <ac:spMkLst>
            <pc:docMk/>
            <pc:sldMk cId="39665377" sldId="276"/>
            <ac:spMk id="8" creationId="{5B0032D5-A950-4BA9-9616-E7731E2A5576}"/>
          </ac:spMkLst>
        </pc:spChg>
        <pc:spChg chg="del mod">
          <ac:chgData name="Nicholas Matthews" userId="1db06eb9-f19c-4f43-ab26-e26345c65034" providerId="ADAL" clId="{322E8443-1CF0-41E6-84F8-95C389A19979}" dt="2022-09-01T10:33:22.834" v="8071" actId="478"/>
          <ac:spMkLst>
            <pc:docMk/>
            <pc:sldMk cId="39665377" sldId="276"/>
            <ac:spMk id="9" creationId="{842D7602-DE4D-6C76-11EB-C25A995AFE61}"/>
          </ac:spMkLst>
        </pc:spChg>
        <pc:spChg chg="del mod">
          <ac:chgData name="Nicholas Matthews" userId="1db06eb9-f19c-4f43-ab26-e26345c65034" providerId="ADAL" clId="{322E8443-1CF0-41E6-84F8-95C389A19979}" dt="2022-09-01T10:33:50.553" v="8134" actId="478"/>
          <ac:spMkLst>
            <pc:docMk/>
            <pc:sldMk cId="39665377" sldId="276"/>
            <ac:spMk id="10" creationId="{0474488C-4A1D-5D20-2B04-658B3CB32B36}"/>
          </ac:spMkLst>
        </pc:spChg>
        <pc:spChg chg="add mod">
          <ac:chgData name="Nicholas Matthews" userId="1db06eb9-f19c-4f43-ab26-e26345c65034" providerId="ADAL" clId="{322E8443-1CF0-41E6-84F8-95C389A19979}" dt="2022-09-01T10:34:06.982" v="8139" actId="1076"/>
          <ac:spMkLst>
            <pc:docMk/>
            <pc:sldMk cId="39665377" sldId="276"/>
            <ac:spMk id="11" creationId="{DAD1C88E-1020-A88B-5C58-081E4FF73889}"/>
          </ac:spMkLst>
        </pc:spChg>
        <pc:picChg chg="mod">
          <ac:chgData name="Nicholas Matthews" userId="1db06eb9-f19c-4f43-ab26-e26345c65034" providerId="ADAL" clId="{322E8443-1CF0-41E6-84F8-95C389A19979}" dt="2022-09-01T10:34:13.747" v="8141" actId="1076"/>
          <ac:picMkLst>
            <pc:docMk/>
            <pc:sldMk cId="39665377" sldId="276"/>
            <ac:picMk id="7" creationId="{40CC0E41-3803-AA3D-BE84-62C43841D4BD}"/>
          </ac:picMkLst>
        </pc:picChg>
      </pc:sldChg>
      <pc:sldChg chg="addSp delSp modSp mod modTransition delAnim modAnim">
        <pc:chgData name="Nicholas Matthews" userId="1db06eb9-f19c-4f43-ab26-e26345c65034" providerId="ADAL" clId="{322E8443-1CF0-41E6-84F8-95C389A19979}" dt="2022-09-01T23:37:04.154" v="13433"/>
        <pc:sldMkLst>
          <pc:docMk/>
          <pc:sldMk cId="1667451975" sldId="277"/>
        </pc:sldMkLst>
        <pc:spChg chg="add mod">
          <ac:chgData name="Nicholas Matthews" userId="1db06eb9-f19c-4f43-ab26-e26345c65034" providerId="ADAL" clId="{322E8443-1CF0-41E6-84F8-95C389A19979}" dt="2022-09-01T10:35:30.197" v="8262" actId="1076"/>
          <ac:spMkLst>
            <pc:docMk/>
            <pc:sldMk cId="1667451975" sldId="277"/>
            <ac:spMk id="9" creationId="{816E39AF-7336-9A28-2762-865BBB86513B}"/>
          </ac:spMkLst>
        </pc:spChg>
        <pc:spChg chg="add mod">
          <ac:chgData name="Nicholas Matthews" userId="1db06eb9-f19c-4f43-ab26-e26345c65034" providerId="ADAL" clId="{322E8443-1CF0-41E6-84F8-95C389A19979}" dt="2022-09-01T10:35:25.517" v="8261" actId="1076"/>
          <ac:spMkLst>
            <pc:docMk/>
            <pc:sldMk cId="1667451975" sldId="277"/>
            <ac:spMk id="10" creationId="{AD888DC5-7E2C-52CF-FEC9-9ADB21A45AC3}"/>
          </ac:spMkLst>
        </pc:spChg>
        <pc:spChg chg="del mod">
          <ac:chgData name="Nicholas Matthews" userId="1db06eb9-f19c-4f43-ab26-e26345c65034" providerId="ADAL" clId="{322E8443-1CF0-41E6-84F8-95C389A19979}" dt="2022-09-01T10:34:52.811" v="8216" actId="478"/>
          <ac:spMkLst>
            <pc:docMk/>
            <pc:sldMk cId="1667451975" sldId="277"/>
            <ac:spMk id="11" creationId="{2206B60F-83E1-B521-35C5-2548B9DE8632}"/>
          </ac:spMkLst>
        </pc:spChg>
        <pc:spChg chg="del mod">
          <ac:chgData name="Nicholas Matthews" userId="1db06eb9-f19c-4f43-ab26-e26345c65034" providerId="ADAL" clId="{322E8443-1CF0-41E6-84F8-95C389A19979}" dt="2022-09-01T10:35:12.292" v="8258" actId="478"/>
          <ac:spMkLst>
            <pc:docMk/>
            <pc:sldMk cId="1667451975" sldId="277"/>
            <ac:spMk id="12" creationId="{DE7E87BC-F1F9-E2EE-B0A1-09A418AB9C05}"/>
          </ac:spMkLst>
        </pc:spChg>
      </pc:sldChg>
      <pc:sldChg chg="addSp delSp modSp mod modTransition delAnim modAnim">
        <pc:chgData name="Nicholas Matthews" userId="1db06eb9-f19c-4f43-ab26-e26345c65034" providerId="ADAL" clId="{322E8443-1CF0-41E6-84F8-95C389A19979}" dt="2022-09-01T23:36:50.339" v="13431"/>
        <pc:sldMkLst>
          <pc:docMk/>
          <pc:sldMk cId="2157575247" sldId="278"/>
        </pc:sldMkLst>
        <pc:spChg chg="add mod">
          <ac:chgData name="Nicholas Matthews" userId="1db06eb9-f19c-4f43-ab26-e26345c65034" providerId="ADAL" clId="{322E8443-1CF0-41E6-84F8-95C389A19979}" dt="2022-09-01T10:36:15.018" v="8331" actId="1076"/>
          <ac:spMkLst>
            <pc:docMk/>
            <pc:sldMk cId="2157575247" sldId="278"/>
            <ac:spMk id="8" creationId="{CB8FCF82-85A9-F29E-7F55-5F350EE4978C}"/>
          </ac:spMkLst>
        </pc:spChg>
        <pc:spChg chg="del mod">
          <ac:chgData name="Nicholas Matthews" userId="1db06eb9-f19c-4f43-ab26-e26345c65034" providerId="ADAL" clId="{322E8443-1CF0-41E6-84F8-95C389A19979}" dt="2022-09-01T10:36:12.277" v="8330" actId="478"/>
          <ac:spMkLst>
            <pc:docMk/>
            <pc:sldMk cId="2157575247" sldId="278"/>
            <ac:spMk id="9" creationId="{4CBB4FF5-8D62-9786-B0B4-9E2CE961FEEF}"/>
          </ac:spMkLst>
        </pc:spChg>
        <pc:spChg chg="del">
          <ac:chgData name="Nicholas Matthews" userId="1db06eb9-f19c-4f43-ab26-e26345c65034" providerId="ADAL" clId="{322E8443-1CF0-41E6-84F8-95C389A19979}" dt="2022-09-01T10:36:35.261" v="8376" actId="478"/>
          <ac:spMkLst>
            <pc:docMk/>
            <pc:sldMk cId="2157575247" sldId="278"/>
            <ac:spMk id="10" creationId="{4C117594-B19B-FDAB-64CE-D438ECBF364C}"/>
          </ac:spMkLst>
        </pc:spChg>
        <pc:spChg chg="add mod">
          <ac:chgData name="Nicholas Matthews" userId="1db06eb9-f19c-4f43-ab26-e26345c65034" providerId="ADAL" clId="{322E8443-1CF0-41E6-84F8-95C389A19979}" dt="2022-09-01T10:36:32.885" v="8375" actId="1076"/>
          <ac:spMkLst>
            <pc:docMk/>
            <pc:sldMk cId="2157575247" sldId="278"/>
            <ac:spMk id="11" creationId="{C1CE3ECF-4142-6E0F-A4CF-5E5CC61C2EDE}"/>
          </ac:spMkLst>
        </pc:spChg>
        <pc:picChg chg="mod">
          <ac:chgData name="Nicholas Matthews" userId="1db06eb9-f19c-4f43-ab26-e26345c65034" providerId="ADAL" clId="{322E8443-1CF0-41E6-84F8-95C389A19979}" dt="2022-09-01T10:27:32.063" v="7714" actId="1076"/>
          <ac:picMkLst>
            <pc:docMk/>
            <pc:sldMk cId="2157575247" sldId="278"/>
            <ac:picMk id="7" creationId="{75F704B7-E372-8540-CEFE-87EF48C8A85C}"/>
          </ac:picMkLst>
        </pc:picChg>
      </pc:sldChg>
      <pc:sldChg chg="addSp delSp modSp mod modTransition delAnim modAnim">
        <pc:chgData name="Nicholas Matthews" userId="1db06eb9-f19c-4f43-ab26-e26345c65034" providerId="ADAL" clId="{322E8443-1CF0-41E6-84F8-95C389A19979}" dt="2022-09-01T23:37:41.712" v="13439"/>
        <pc:sldMkLst>
          <pc:docMk/>
          <pc:sldMk cId="2872602084" sldId="279"/>
        </pc:sldMkLst>
        <pc:spChg chg="add mod">
          <ac:chgData name="Nicholas Matthews" userId="1db06eb9-f19c-4f43-ab26-e26345c65034" providerId="ADAL" clId="{322E8443-1CF0-41E6-84F8-95C389A19979}" dt="2022-09-01T10:37:53.690" v="8541" actId="1076"/>
          <ac:spMkLst>
            <pc:docMk/>
            <pc:sldMk cId="2872602084" sldId="279"/>
            <ac:spMk id="9" creationId="{77914869-D037-CF5A-7F7D-998EC3BE5400}"/>
          </ac:spMkLst>
        </pc:spChg>
        <pc:spChg chg="add mod">
          <ac:chgData name="Nicholas Matthews" userId="1db06eb9-f19c-4f43-ab26-e26345c65034" providerId="ADAL" clId="{322E8443-1CF0-41E6-84F8-95C389A19979}" dt="2022-09-01T10:37:39.502" v="8537" actId="1076"/>
          <ac:spMkLst>
            <pc:docMk/>
            <pc:sldMk cId="2872602084" sldId="279"/>
            <ac:spMk id="10" creationId="{D1A3160E-FF0F-CE7F-A23E-044A67467E52}"/>
          </ac:spMkLst>
        </pc:spChg>
        <pc:spChg chg="del">
          <ac:chgData name="Nicholas Matthews" userId="1db06eb9-f19c-4f43-ab26-e26345c65034" providerId="ADAL" clId="{322E8443-1CF0-41E6-84F8-95C389A19979}" dt="2022-09-01T10:37:09.293" v="8452" actId="478"/>
          <ac:spMkLst>
            <pc:docMk/>
            <pc:sldMk cId="2872602084" sldId="279"/>
            <ac:spMk id="11" creationId="{F0E5F7C2-0647-22D9-9764-0F6A30FAD0C6}"/>
          </ac:spMkLst>
        </pc:spChg>
        <pc:spChg chg="del">
          <ac:chgData name="Nicholas Matthews" userId="1db06eb9-f19c-4f43-ab26-e26345c65034" providerId="ADAL" clId="{322E8443-1CF0-41E6-84F8-95C389A19979}" dt="2022-09-01T10:37:35.730" v="8536" actId="478"/>
          <ac:spMkLst>
            <pc:docMk/>
            <pc:sldMk cId="2872602084" sldId="279"/>
            <ac:spMk id="12" creationId="{3FCF017D-E5A0-D4D2-1861-199612FD021E}"/>
          </ac:spMkLst>
        </pc:spChg>
        <pc:picChg chg="mod">
          <ac:chgData name="Nicholas Matthews" userId="1db06eb9-f19c-4f43-ab26-e26345c65034" providerId="ADAL" clId="{322E8443-1CF0-41E6-84F8-95C389A19979}" dt="2022-09-01T10:37:50.698" v="8540" actId="1076"/>
          <ac:picMkLst>
            <pc:docMk/>
            <pc:sldMk cId="2872602084" sldId="279"/>
            <ac:picMk id="8" creationId="{AF43D56B-B015-9D94-896A-CA863195DC30}"/>
          </ac:picMkLst>
        </pc:picChg>
      </pc:sldChg>
      <pc:sldChg chg="addSp delSp modSp mod modTransition delAnim modAnim">
        <pc:chgData name="Nicholas Matthews" userId="1db06eb9-f19c-4f43-ab26-e26345c65034" providerId="ADAL" clId="{322E8443-1CF0-41E6-84F8-95C389A19979}" dt="2022-09-01T23:37:45.683" v="13440"/>
        <pc:sldMkLst>
          <pc:docMk/>
          <pc:sldMk cId="3203870165" sldId="280"/>
        </pc:sldMkLst>
        <pc:spChg chg="add mod">
          <ac:chgData name="Nicholas Matthews" userId="1db06eb9-f19c-4f43-ab26-e26345c65034" providerId="ADAL" clId="{322E8443-1CF0-41E6-84F8-95C389A19979}" dt="2022-09-01T13:24:54.727" v="10850" actId="1076"/>
          <ac:spMkLst>
            <pc:docMk/>
            <pc:sldMk cId="3203870165" sldId="280"/>
            <ac:spMk id="8" creationId="{1A78A922-ED16-04FF-6A4C-B6C0EA49738F}"/>
          </ac:spMkLst>
        </pc:spChg>
        <pc:spChg chg="del mod">
          <ac:chgData name="Nicholas Matthews" userId="1db06eb9-f19c-4f43-ab26-e26345c65034" providerId="ADAL" clId="{322E8443-1CF0-41E6-84F8-95C389A19979}" dt="2022-09-01T13:24:45.243" v="10847" actId="478"/>
          <ac:spMkLst>
            <pc:docMk/>
            <pc:sldMk cId="3203870165" sldId="280"/>
            <ac:spMk id="9" creationId="{018F558A-940E-DFBB-A812-86C59B5E1EF0}"/>
          </ac:spMkLst>
        </pc:spChg>
        <pc:spChg chg="del">
          <ac:chgData name="Nicholas Matthews" userId="1db06eb9-f19c-4f43-ab26-e26345c65034" providerId="ADAL" clId="{322E8443-1CF0-41E6-84F8-95C389A19979}" dt="2022-09-01T13:24:43.378" v="10846" actId="478"/>
          <ac:spMkLst>
            <pc:docMk/>
            <pc:sldMk cId="3203870165" sldId="280"/>
            <ac:spMk id="10" creationId="{BC0B65ED-139E-BBE8-22AA-E59AD1969E55}"/>
          </ac:spMkLst>
        </pc:spChg>
      </pc:sldChg>
      <pc:sldChg chg="addSp delSp modSp mod modTransition delAnim modAnim">
        <pc:chgData name="Nicholas Matthews" userId="1db06eb9-f19c-4f43-ab26-e26345c65034" providerId="ADAL" clId="{322E8443-1CF0-41E6-84F8-95C389A19979}" dt="2022-09-01T23:37:55.543" v="13442"/>
        <pc:sldMkLst>
          <pc:docMk/>
          <pc:sldMk cId="2012955980" sldId="281"/>
        </pc:sldMkLst>
        <pc:spChg chg="add mod">
          <ac:chgData name="Nicholas Matthews" userId="1db06eb9-f19c-4f43-ab26-e26345c65034" providerId="ADAL" clId="{322E8443-1CF0-41E6-84F8-95C389A19979}" dt="2022-09-01T13:25:36.965" v="10902" actId="1076"/>
          <ac:spMkLst>
            <pc:docMk/>
            <pc:sldMk cId="2012955980" sldId="281"/>
            <ac:spMk id="9" creationId="{E230A422-6FE9-785E-C764-569D2777CC4F}"/>
          </ac:spMkLst>
        </pc:spChg>
        <pc:spChg chg="add mod">
          <ac:chgData name="Nicholas Matthews" userId="1db06eb9-f19c-4f43-ab26-e26345c65034" providerId="ADAL" clId="{322E8443-1CF0-41E6-84F8-95C389A19979}" dt="2022-09-01T13:26:38.076" v="10956" actId="20577"/>
          <ac:spMkLst>
            <pc:docMk/>
            <pc:sldMk cId="2012955980" sldId="281"/>
            <ac:spMk id="10" creationId="{C4615B28-860C-34BE-4398-3E1B8492A62E}"/>
          </ac:spMkLst>
        </pc:spChg>
        <pc:spChg chg="del mod">
          <ac:chgData name="Nicholas Matthews" userId="1db06eb9-f19c-4f43-ab26-e26345c65034" providerId="ADAL" clId="{322E8443-1CF0-41E6-84F8-95C389A19979}" dt="2022-09-01T13:25:31.965" v="10900" actId="478"/>
          <ac:spMkLst>
            <pc:docMk/>
            <pc:sldMk cId="2012955980" sldId="281"/>
            <ac:spMk id="11" creationId="{44492FDC-04C9-061E-A572-CD5513D07644}"/>
          </ac:spMkLst>
        </pc:spChg>
        <pc:spChg chg="del mod">
          <ac:chgData name="Nicholas Matthews" userId="1db06eb9-f19c-4f43-ab26-e26345c65034" providerId="ADAL" clId="{322E8443-1CF0-41E6-84F8-95C389A19979}" dt="2022-09-01T13:26:29.865" v="10952" actId="478"/>
          <ac:spMkLst>
            <pc:docMk/>
            <pc:sldMk cId="2012955980" sldId="281"/>
            <ac:spMk id="12" creationId="{756D021C-54F7-92C5-9F68-65371DDE255A}"/>
          </ac:spMkLst>
        </pc:spChg>
        <pc:picChg chg="mod">
          <ac:chgData name="Nicholas Matthews" userId="1db06eb9-f19c-4f43-ab26-e26345c65034" providerId="ADAL" clId="{322E8443-1CF0-41E6-84F8-95C389A19979}" dt="2022-09-01T13:25:42.456" v="10904" actId="1076"/>
          <ac:picMkLst>
            <pc:docMk/>
            <pc:sldMk cId="2012955980" sldId="281"/>
            <ac:picMk id="8" creationId="{E355CA6F-6C5D-DBDF-8C04-236DE1EBFEB9}"/>
          </ac:picMkLst>
        </pc:picChg>
      </pc:sldChg>
      <pc:sldChg chg="addSp delSp modSp mod modTransition delAnim modAnim">
        <pc:chgData name="Nicholas Matthews" userId="1db06eb9-f19c-4f43-ab26-e26345c65034" providerId="ADAL" clId="{322E8443-1CF0-41E6-84F8-95C389A19979}" dt="2022-09-01T23:38:03.073" v="13444"/>
        <pc:sldMkLst>
          <pc:docMk/>
          <pc:sldMk cId="1750503354" sldId="283"/>
        </pc:sldMkLst>
        <pc:spChg chg="del">
          <ac:chgData name="Nicholas Matthews" userId="1db06eb9-f19c-4f43-ab26-e26345c65034" providerId="ADAL" clId="{322E8443-1CF0-41E6-84F8-95C389A19979}" dt="2022-09-01T13:30:38.214" v="11013" actId="478"/>
          <ac:spMkLst>
            <pc:docMk/>
            <pc:sldMk cId="1750503354" sldId="283"/>
            <ac:spMk id="7" creationId="{C14B70E7-318A-734A-4FBE-670E38D54B81}"/>
          </ac:spMkLst>
        </pc:spChg>
        <pc:spChg chg="del">
          <ac:chgData name="Nicholas Matthews" userId="1db06eb9-f19c-4f43-ab26-e26345c65034" providerId="ADAL" clId="{322E8443-1CF0-41E6-84F8-95C389A19979}" dt="2022-09-01T13:31:03.130" v="11077" actId="478"/>
          <ac:spMkLst>
            <pc:docMk/>
            <pc:sldMk cId="1750503354" sldId="283"/>
            <ac:spMk id="9" creationId="{D0C32170-0AC1-5E64-6B9C-EAD8CE4C8373}"/>
          </ac:spMkLst>
        </pc:spChg>
        <pc:spChg chg="add mod">
          <ac:chgData name="Nicholas Matthews" userId="1db06eb9-f19c-4f43-ab26-e26345c65034" providerId="ADAL" clId="{322E8443-1CF0-41E6-84F8-95C389A19979}" dt="2022-09-01T13:31:15.702" v="11080" actId="1076"/>
          <ac:spMkLst>
            <pc:docMk/>
            <pc:sldMk cId="1750503354" sldId="283"/>
            <ac:spMk id="11" creationId="{04BAB35D-DC61-150D-CAED-F4187F6E2671}"/>
          </ac:spMkLst>
        </pc:spChg>
        <pc:spChg chg="add mod">
          <ac:chgData name="Nicholas Matthews" userId="1db06eb9-f19c-4f43-ab26-e26345c65034" providerId="ADAL" clId="{322E8443-1CF0-41E6-84F8-95C389A19979}" dt="2022-09-01T13:31:19.317" v="11081" actId="1076"/>
          <ac:spMkLst>
            <pc:docMk/>
            <pc:sldMk cId="1750503354" sldId="283"/>
            <ac:spMk id="12" creationId="{170C82AA-018F-1B5B-6060-F5CE6255D3AB}"/>
          </ac:spMkLst>
        </pc:spChg>
      </pc:sldChg>
      <pc:sldChg chg="modSp mod modTransition">
        <pc:chgData name="Nicholas Matthews" userId="1db06eb9-f19c-4f43-ab26-e26345c65034" providerId="ADAL" clId="{322E8443-1CF0-41E6-84F8-95C389A19979}" dt="2022-09-01T23:38:15.319" v="13445" actId="1076"/>
        <pc:sldMkLst>
          <pc:docMk/>
          <pc:sldMk cId="1487479875" sldId="284"/>
        </pc:sldMkLst>
        <pc:spChg chg="mod">
          <ac:chgData name="Nicholas Matthews" userId="1db06eb9-f19c-4f43-ab26-e26345c65034" providerId="ADAL" clId="{322E8443-1CF0-41E6-84F8-95C389A19979}" dt="2022-09-01T23:38:15.319" v="13445" actId="1076"/>
          <ac:spMkLst>
            <pc:docMk/>
            <pc:sldMk cId="1487479875" sldId="284"/>
            <ac:spMk id="11" creationId="{9B993AB9-1E0B-7EF1-8FAE-D382A7B6B5F9}"/>
          </ac:spMkLst>
        </pc:spChg>
      </pc:sldChg>
      <pc:sldChg chg="modSp mod modTransition">
        <pc:chgData name="Nicholas Matthews" userId="1db06eb9-f19c-4f43-ab26-e26345c65034" providerId="ADAL" clId="{322E8443-1CF0-41E6-84F8-95C389A19979}" dt="2022-09-01T13:56:47.845" v="11431"/>
        <pc:sldMkLst>
          <pc:docMk/>
          <pc:sldMk cId="682867101" sldId="285"/>
        </pc:sldMkLst>
        <pc:spChg chg="mod">
          <ac:chgData name="Nicholas Matthews" userId="1db06eb9-f19c-4f43-ab26-e26345c65034" providerId="ADAL" clId="{322E8443-1CF0-41E6-84F8-95C389A19979}" dt="2022-09-01T10:13:18.733" v="7618" actId="403"/>
          <ac:spMkLst>
            <pc:docMk/>
            <pc:sldMk cId="682867101" sldId="285"/>
            <ac:spMk id="9" creationId="{77C34C93-2047-89A9-B7F5-8DF2619F17FC}"/>
          </ac:spMkLst>
        </pc:spChg>
      </pc:sldChg>
      <pc:sldChg chg="addSp modSp mod modTransition modAnim">
        <pc:chgData name="Nicholas Matthews" userId="1db06eb9-f19c-4f43-ab26-e26345c65034" providerId="ADAL" clId="{322E8443-1CF0-41E6-84F8-95C389A19979}" dt="2022-09-01T13:56:47.845" v="11431"/>
        <pc:sldMkLst>
          <pc:docMk/>
          <pc:sldMk cId="3694799617" sldId="286"/>
        </pc:sldMkLst>
        <pc:spChg chg="add mod">
          <ac:chgData name="Nicholas Matthews" userId="1db06eb9-f19c-4f43-ab26-e26345c65034" providerId="ADAL" clId="{322E8443-1CF0-41E6-84F8-95C389A19979}" dt="2022-09-01T13:51:37.529" v="11410" actId="1076"/>
          <ac:spMkLst>
            <pc:docMk/>
            <pc:sldMk cId="3694799617" sldId="286"/>
            <ac:spMk id="2" creationId="{C6491B89-5656-7284-C1F9-29DC0505F8D3}"/>
          </ac:spMkLst>
        </pc:spChg>
        <pc:spChg chg="add mod">
          <ac:chgData name="Nicholas Matthews" userId="1db06eb9-f19c-4f43-ab26-e26345c65034" providerId="ADAL" clId="{322E8443-1CF0-41E6-84F8-95C389A19979}" dt="2022-09-01T10:14:35.031" v="7643" actId="164"/>
          <ac:spMkLst>
            <pc:docMk/>
            <pc:sldMk cId="3694799617" sldId="286"/>
            <ac:spMk id="3" creationId="{C9213F59-3D5F-8052-37AD-C99631A0C6F9}"/>
          </ac:spMkLst>
        </pc:spChg>
        <pc:spChg chg="mod">
          <ac:chgData name="Nicholas Matthews" userId="1db06eb9-f19c-4f43-ab26-e26345c65034" providerId="ADAL" clId="{322E8443-1CF0-41E6-84F8-95C389A19979}" dt="2022-09-01T13:51:35.358" v="11409" actId="1076"/>
          <ac:spMkLst>
            <pc:docMk/>
            <pc:sldMk cId="3694799617" sldId="286"/>
            <ac:spMk id="6" creationId="{5B8FCAC7-2ECF-C19F-9DC7-AA0B2021D81F}"/>
          </ac:spMkLst>
        </pc:spChg>
        <pc:spChg chg="add mod">
          <ac:chgData name="Nicholas Matthews" userId="1db06eb9-f19c-4f43-ab26-e26345c65034" providerId="ADAL" clId="{322E8443-1CF0-41E6-84F8-95C389A19979}" dt="2022-09-01T13:51:47.104" v="11412" actId="1076"/>
          <ac:spMkLst>
            <pc:docMk/>
            <pc:sldMk cId="3694799617" sldId="286"/>
            <ac:spMk id="10" creationId="{6507FCA4-CDB6-ABAA-5A5B-B650067F9B43}"/>
          </ac:spMkLst>
        </pc:spChg>
        <pc:grpChg chg="add mod">
          <ac:chgData name="Nicholas Matthews" userId="1db06eb9-f19c-4f43-ab26-e26345c65034" providerId="ADAL" clId="{322E8443-1CF0-41E6-84F8-95C389A19979}" dt="2022-09-01T13:51:32.436" v="11408" actId="1076"/>
          <ac:grpSpMkLst>
            <pc:docMk/>
            <pc:sldMk cId="3694799617" sldId="286"/>
            <ac:grpSpMk id="8" creationId="{4BF37300-2DD1-F4B6-7DA9-105249C618D8}"/>
          </ac:grpSpMkLst>
        </pc:grpChg>
      </pc:sldChg>
      <pc:sldChg chg="addSp delSp modSp mod modTransition modAnim">
        <pc:chgData name="Nicholas Matthews" userId="1db06eb9-f19c-4f43-ab26-e26345c65034" providerId="ADAL" clId="{322E8443-1CF0-41E6-84F8-95C389A19979}" dt="2022-09-01T13:56:47.845" v="11431"/>
        <pc:sldMkLst>
          <pc:docMk/>
          <pc:sldMk cId="2575440878" sldId="287"/>
        </pc:sldMkLst>
        <pc:spChg chg="mod">
          <ac:chgData name="Nicholas Matthews" userId="1db06eb9-f19c-4f43-ab26-e26345c65034" providerId="ADAL" clId="{322E8443-1CF0-41E6-84F8-95C389A19979}" dt="2022-09-01T13:44:14.762" v="11322" actId="1076"/>
          <ac:spMkLst>
            <pc:docMk/>
            <pc:sldMk cId="2575440878" sldId="287"/>
            <ac:spMk id="6" creationId="{5B8FCAC7-2ECF-C19F-9DC7-AA0B2021D81F}"/>
          </ac:spMkLst>
        </pc:spChg>
        <pc:spChg chg="del mod topLvl">
          <ac:chgData name="Nicholas Matthews" userId="1db06eb9-f19c-4f43-ab26-e26345c65034" providerId="ADAL" clId="{322E8443-1CF0-41E6-84F8-95C389A19979}" dt="2022-09-01T13:23:54.860" v="10836" actId="478"/>
          <ac:spMkLst>
            <pc:docMk/>
            <pc:sldMk cId="2575440878" sldId="287"/>
            <ac:spMk id="9" creationId="{59CD825F-3D47-F7A6-00AE-0C7CAE481113}"/>
          </ac:spMkLst>
        </pc:spChg>
        <pc:spChg chg="del mod topLvl">
          <ac:chgData name="Nicholas Matthews" userId="1db06eb9-f19c-4f43-ab26-e26345c65034" providerId="ADAL" clId="{322E8443-1CF0-41E6-84F8-95C389A19979}" dt="2022-09-01T13:23:57.312" v="10837" actId="478"/>
          <ac:spMkLst>
            <pc:docMk/>
            <pc:sldMk cId="2575440878" sldId="287"/>
            <ac:spMk id="10" creationId="{8219EFE3-DA9E-0475-7544-43A954967556}"/>
          </ac:spMkLst>
        </pc:spChg>
        <pc:spChg chg="mod">
          <ac:chgData name="Nicholas Matthews" userId="1db06eb9-f19c-4f43-ab26-e26345c65034" providerId="ADAL" clId="{322E8443-1CF0-41E6-84F8-95C389A19979}" dt="2022-09-01T13:24:07.294" v="10838"/>
          <ac:spMkLst>
            <pc:docMk/>
            <pc:sldMk cId="2575440878" sldId="287"/>
            <ac:spMk id="12" creationId="{18F9721A-3467-D9FF-416B-68CF3852F982}"/>
          </ac:spMkLst>
        </pc:spChg>
        <pc:spChg chg="mod">
          <ac:chgData name="Nicholas Matthews" userId="1db06eb9-f19c-4f43-ab26-e26345c65034" providerId="ADAL" clId="{322E8443-1CF0-41E6-84F8-95C389A19979}" dt="2022-09-01T13:24:07.294" v="10838"/>
          <ac:spMkLst>
            <pc:docMk/>
            <pc:sldMk cId="2575440878" sldId="287"/>
            <ac:spMk id="13" creationId="{CC958167-5874-64AA-6BB3-8EB64BFE7864}"/>
          </ac:spMkLst>
        </pc:spChg>
        <pc:spChg chg="add mod">
          <ac:chgData name="Nicholas Matthews" userId="1db06eb9-f19c-4f43-ab26-e26345c65034" providerId="ADAL" clId="{322E8443-1CF0-41E6-84F8-95C389A19979}" dt="2022-09-01T13:49:57.789" v="11401" actId="403"/>
          <ac:spMkLst>
            <pc:docMk/>
            <pc:sldMk cId="2575440878" sldId="287"/>
            <ac:spMk id="14" creationId="{E03D02F9-7AAC-CA56-D2CE-4F3BA164F2D9}"/>
          </ac:spMkLst>
        </pc:spChg>
        <pc:grpChg chg="add del mod">
          <ac:chgData name="Nicholas Matthews" userId="1db06eb9-f19c-4f43-ab26-e26345c65034" providerId="ADAL" clId="{322E8443-1CF0-41E6-84F8-95C389A19979}" dt="2022-09-01T13:23:54.860" v="10836" actId="478"/>
          <ac:grpSpMkLst>
            <pc:docMk/>
            <pc:sldMk cId="2575440878" sldId="287"/>
            <ac:grpSpMk id="8" creationId="{73FC486B-B3A6-2622-ECFB-7FD7B35B349D}"/>
          </ac:grpSpMkLst>
        </pc:grpChg>
        <pc:grpChg chg="add mod">
          <ac:chgData name="Nicholas Matthews" userId="1db06eb9-f19c-4f43-ab26-e26345c65034" providerId="ADAL" clId="{322E8443-1CF0-41E6-84F8-95C389A19979}" dt="2022-09-01T13:44:18.318" v="11324" actId="14100"/>
          <ac:grpSpMkLst>
            <pc:docMk/>
            <pc:sldMk cId="2575440878" sldId="287"/>
            <ac:grpSpMk id="11" creationId="{797A91F9-DE78-53BE-EE19-3EBE7762937F}"/>
          </ac:grpSpMkLst>
        </pc:grpChg>
      </pc:sldChg>
      <pc:sldChg chg="addSp modSp mod modTransition modAnim">
        <pc:chgData name="Nicholas Matthews" userId="1db06eb9-f19c-4f43-ab26-e26345c65034" providerId="ADAL" clId="{322E8443-1CF0-41E6-84F8-95C389A19979}" dt="2022-09-01T13:56:47.845" v="11431"/>
        <pc:sldMkLst>
          <pc:docMk/>
          <pc:sldMk cId="567649513" sldId="288"/>
        </pc:sldMkLst>
        <pc:spChg chg="mod">
          <ac:chgData name="Nicholas Matthews" userId="1db06eb9-f19c-4f43-ab26-e26345c65034" providerId="ADAL" clId="{322E8443-1CF0-41E6-84F8-95C389A19979}" dt="2022-09-01T13:44:56.959" v="11344" actId="1076"/>
          <ac:spMkLst>
            <pc:docMk/>
            <pc:sldMk cId="567649513" sldId="288"/>
            <ac:spMk id="6" creationId="{5B8FCAC7-2ECF-C19F-9DC7-AA0B2021D81F}"/>
          </ac:spMkLst>
        </pc:spChg>
        <pc:spChg chg="mod">
          <ac:chgData name="Nicholas Matthews" userId="1db06eb9-f19c-4f43-ab26-e26345c65034" providerId="ADAL" clId="{322E8443-1CF0-41E6-84F8-95C389A19979}" dt="2022-09-01T13:23:04.442" v="10818"/>
          <ac:spMkLst>
            <pc:docMk/>
            <pc:sldMk cId="567649513" sldId="288"/>
            <ac:spMk id="9" creationId="{E4CFC114-54B6-F088-7BE7-70A1AAF5C004}"/>
          </ac:spMkLst>
        </pc:spChg>
        <pc:spChg chg="mod">
          <ac:chgData name="Nicholas Matthews" userId="1db06eb9-f19c-4f43-ab26-e26345c65034" providerId="ADAL" clId="{322E8443-1CF0-41E6-84F8-95C389A19979}" dt="2022-09-01T13:23:08.391" v="10827" actId="20577"/>
          <ac:spMkLst>
            <pc:docMk/>
            <pc:sldMk cId="567649513" sldId="288"/>
            <ac:spMk id="10" creationId="{64FB7461-809B-5F29-8BCE-A068C74A3D47}"/>
          </ac:spMkLst>
        </pc:spChg>
        <pc:spChg chg="add mod">
          <ac:chgData name="Nicholas Matthews" userId="1db06eb9-f19c-4f43-ab26-e26345c65034" providerId="ADAL" clId="{322E8443-1CF0-41E6-84F8-95C389A19979}" dt="2022-09-01T13:49:32.533" v="11397" actId="403"/>
          <ac:spMkLst>
            <pc:docMk/>
            <pc:sldMk cId="567649513" sldId="288"/>
            <ac:spMk id="11" creationId="{C5E84C6A-F0DF-990F-6492-ECEF4A71CA2E}"/>
          </ac:spMkLst>
        </pc:spChg>
        <pc:grpChg chg="add mod">
          <ac:chgData name="Nicholas Matthews" userId="1db06eb9-f19c-4f43-ab26-e26345c65034" providerId="ADAL" clId="{322E8443-1CF0-41E6-84F8-95C389A19979}" dt="2022-09-01T13:23:04.442" v="10818"/>
          <ac:grpSpMkLst>
            <pc:docMk/>
            <pc:sldMk cId="567649513" sldId="288"/>
            <ac:grpSpMk id="8" creationId="{371A03DA-2931-97F7-97AC-5AEECC13A570}"/>
          </ac:grpSpMkLst>
        </pc:grpChg>
      </pc:sldChg>
      <pc:sldChg chg="addSp delSp modSp mod modTransition modAnim">
        <pc:chgData name="Nicholas Matthews" userId="1db06eb9-f19c-4f43-ab26-e26345c65034" providerId="ADAL" clId="{322E8443-1CF0-41E6-84F8-95C389A19979}" dt="2022-09-01T13:56:47.845" v="11431"/>
        <pc:sldMkLst>
          <pc:docMk/>
          <pc:sldMk cId="1791572193" sldId="289"/>
        </pc:sldMkLst>
        <pc:spChg chg="mod">
          <ac:chgData name="Nicholas Matthews" userId="1db06eb9-f19c-4f43-ab26-e26345c65034" providerId="ADAL" clId="{322E8443-1CF0-41E6-84F8-95C389A19979}" dt="2022-09-01T13:45:41.634" v="11364" actId="1076"/>
          <ac:spMkLst>
            <pc:docMk/>
            <pc:sldMk cId="1791572193" sldId="289"/>
            <ac:spMk id="6" creationId="{5B8FCAC7-2ECF-C19F-9DC7-AA0B2021D81F}"/>
          </ac:spMkLst>
        </pc:spChg>
        <pc:spChg chg="add del mod">
          <ac:chgData name="Nicholas Matthews" userId="1db06eb9-f19c-4f43-ab26-e26345c65034" providerId="ADAL" clId="{322E8443-1CF0-41E6-84F8-95C389A19979}" dt="2022-09-01T10:15:22.101" v="7653"/>
          <ac:spMkLst>
            <pc:docMk/>
            <pc:sldMk cId="1791572193" sldId="289"/>
            <ac:spMk id="8" creationId="{08AF87CE-3029-B301-98B7-855B0A7BBCDB}"/>
          </ac:spMkLst>
        </pc:spChg>
        <pc:spChg chg="mod">
          <ac:chgData name="Nicholas Matthews" userId="1db06eb9-f19c-4f43-ab26-e26345c65034" providerId="ADAL" clId="{322E8443-1CF0-41E6-84F8-95C389A19979}" dt="2022-09-01T10:15:34.577" v="7655"/>
          <ac:spMkLst>
            <pc:docMk/>
            <pc:sldMk cId="1791572193" sldId="289"/>
            <ac:spMk id="10" creationId="{8E3065A3-48A2-68AA-9375-8E57815CF27E}"/>
          </ac:spMkLst>
        </pc:spChg>
        <pc:spChg chg="mod">
          <ac:chgData name="Nicholas Matthews" userId="1db06eb9-f19c-4f43-ab26-e26345c65034" providerId="ADAL" clId="{322E8443-1CF0-41E6-84F8-95C389A19979}" dt="2022-09-01T10:15:34.577" v="7655"/>
          <ac:spMkLst>
            <pc:docMk/>
            <pc:sldMk cId="1791572193" sldId="289"/>
            <ac:spMk id="11" creationId="{6F09B933-E96A-C6C2-89D8-D81B376AF32D}"/>
          </ac:spMkLst>
        </pc:spChg>
        <pc:spChg chg="add mod">
          <ac:chgData name="Nicholas Matthews" userId="1db06eb9-f19c-4f43-ab26-e26345c65034" providerId="ADAL" clId="{322E8443-1CF0-41E6-84F8-95C389A19979}" dt="2022-09-01T13:49:06.871" v="11393" actId="403"/>
          <ac:spMkLst>
            <pc:docMk/>
            <pc:sldMk cId="1791572193" sldId="289"/>
            <ac:spMk id="12" creationId="{F96E8B60-2D60-EAE4-6A1A-05FCC07BA88E}"/>
          </ac:spMkLst>
        </pc:spChg>
        <pc:grpChg chg="add mod">
          <ac:chgData name="Nicholas Matthews" userId="1db06eb9-f19c-4f43-ab26-e26345c65034" providerId="ADAL" clId="{322E8443-1CF0-41E6-84F8-95C389A19979}" dt="2022-09-01T10:15:34.577" v="7655"/>
          <ac:grpSpMkLst>
            <pc:docMk/>
            <pc:sldMk cId="1791572193" sldId="289"/>
            <ac:grpSpMk id="9" creationId="{F10B6C5D-0F06-2904-0859-7346E740C232}"/>
          </ac:grpSpMkLst>
        </pc:grpChg>
      </pc:sldChg>
      <pc:sldChg chg="addSp modSp del">
        <pc:chgData name="Nicholas Matthews" userId="1db06eb9-f19c-4f43-ab26-e26345c65034" providerId="ADAL" clId="{322E8443-1CF0-41E6-84F8-95C389A19979}" dt="2022-09-01T10:15:59.293" v="7658" actId="47"/>
        <pc:sldMkLst>
          <pc:docMk/>
          <pc:sldMk cId="3209342355" sldId="290"/>
        </pc:sldMkLst>
        <pc:spChg chg="mod">
          <ac:chgData name="Nicholas Matthews" userId="1db06eb9-f19c-4f43-ab26-e26345c65034" providerId="ADAL" clId="{322E8443-1CF0-41E6-84F8-95C389A19979}" dt="2022-09-01T10:15:39.672" v="7656"/>
          <ac:spMkLst>
            <pc:docMk/>
            <pc:sldMk cId="3209342355" sldId="290"/>
            <ac:spMk id="9" creationId="{BA8ED586-99E6-BEF6-D947-96D843F50315}"/>
          </ac:spMkLst>
        </pc:spChg>
        <pc:spChg chg="mod">
          <ac:chgData name="Nicholas Matthews" userId="1db06eb9-f19c-4f43-ab26-e26345c65034" providerId="ADAL" clId="{322E8443-1CF0-41E6-84F8-95C389A19979}" dt="2022-09-01T10:15:39.672" v="7656"/>
          <ac:spMkLst>
            <pc:docMk/>
            <pc:sldMk cId="3209342355" sldId="290"/>
            <ac:spMk id="10" creationId="{15F59D63-3CFE-4BDF-D65B-D6727F8665B4}"/>
          </ac:spMkLst>
        </pc:spChg>
        <pc:grpChg chg="add mod">
          <ac:chgData name="Nicholas Matthews" userId="1db06eb9-f19c-4f43-ab26-e26345c65034" providerId="ADAL" clId="{322E8443-1CF0-41E6-84F8-95C389A19979}" dt="2022-09-01T10:15:39.672" v="7656"/>
          <ac:grpSpMkLst>
            <pc:docMk/>
            <pc:sldMk cId="3209342355" sldId="290"/>
            <ac:grpSpMk id="8" creationId="{8B1580B8-37E7-72CE-6145-A447D36E93FD}"/>
          </ac:grpSpMkLst>
        </pc:grpChg>
      </pc:sldChg>
      <pc:sldChg chg="addSp modSp mod modTransition modAnim">
        <pc:chgData name="Nicholas Matthews" userId="1db06eb9-f19c-4f43-ab26-e26345c65034" providerId="ADAL" clId="{322E8443-1CF0-41E6-84F8-95C389A19979}" dt="2022-09-01T13:56:47.845" v="11431"/>
        <pc:sldMkLst>
          <pc:docMk/>
          <pc:sldMk cId="1158834681" sldId="291"/>
        </pc:sldMkLst>
        <pc:spChg chg="mod">
          <ac:chgData name="Nicholas Matthews" userId="1db06eb9-f19c-4f43-ab26-e26345c65034" providerId="ADAL" clId="{322E8443-1CF0-41E6-84F8-95C389A19979}" dt="2022-09-01T13:47:07.962" v="11374" actId="1076"/>
          <ac:spMkLst>
            <pc:docMk/>
            <pc:sldMk cId="1158834681" sldId="291"/>
            <ac:spMk id="6" creationId="{5B8FCAC7-2ECF-C19F-9DC7-AA0B2021D81F}"/>
          </ac:spMkLst>
        </pc:spChg>
        <pc:spChg chg="mod">
          <ac:chgData name="Nicholas Matthews" userId="1db06eb9-f19c-4f43-ab26-e26345c65034" providerId="ADAL" clId="{322E8443-1CF0-41E6-84F8-95C389A19979}" dt="2022-09-01T10:15:57.182" v="7657"/>
          <ac:spMkLst>
            <pc:docMk/>
            <pc:sldMk cId="1158834681" sldId="291"/>
            <ac:spMk id="9" creationId="{0448420C-A4A9-E746-F048-F0BD51A539D1}"/>
          </ac:spMkLst>
        </pc:spChg>
        <pc:spChg chg="mod">
          <ac:chgData name="Nicholas Matthews" userId="1db06eb9-f19c-4f43-ab26-e26345c65034" providerId="ADAL" clId="{322E8443-1CF0-41E6-84F8-95C389A19979}" dt="2022-09-01T13:22:43.199" v="10814" actId="20577"/>
          <ac:spMkLst>
            <pc:docMk/>
            <pc:sldMk cId="1158834681" sldId="291"/>
            <ac:spMk id="10" creationId="{42EEF570-AB9D-11B0-74AC-B62D8BB44C05}"/>
          </ac:spMkLst>
        </pc:spChg>
        <pc:spChg chg="add mod">
          <ac:chgData name="Nicholas Matthews" userId="1db06eb9-f19c-4f43-ab26-e26345c65034" providerId="ADAL" clId="{322E8443-1CF0-41E6-84F8-95C389A19979}" dt="2022-09-01T13:48:41.870" v="11389" actId="403"/>
          <ac:spMkLst>
            <pc:docMk/>
            <pc:sldMk cId="1158834681" sldId="291"/>
            <ac:spMk id="11" creationId="{A89DD6E2-FDC5-9533-3413-B299582D8ECB}"/>
          </ac:spMkLst>
        </pc:spChg>
        <pc:grpChg chg="add mod">
          <ac:chgData name="Nicholas Matthews" userId="1db06eb9-f19c-4f43-ab26-e26345c65034" providerId="ADAL" clId="{322E8443-1CF0-41E6-84F8-95C389A19979}" dt="2022-09-01T10:15:57.182" v="7657"/>
          <ac:grpSpMkLst>
            <pc:docMk/>
            <pc:sldMk cId="1158834681" sldId="291"/>
            <ac:grpSpMk id="8" creationId="{E869F7E5-F4FC-F19E-AF61-40A0CD4664BE}"/>
          </ac:grpSpMkLst>
        </pc:grpChg>
      </pc:sldChg>
      <pc:sldChg chg="addSp modSp mod modTransition modAnim">
        <pc:chgData name="Nicholas Matthews" userId="1db06eb9-f19c-4f43-ab26-e26345c65034" providerId="ADAL" clId="{322E8443-1CF0-41E6-84F8-95C389A19979}" dt="2022-09-01T13:56:47.845" v="11431"/>
        <pc:sldMkLst>
          <pc:docMk/>
          <pc:sldMk cId="1871608690" sldId="292"/>
        </pc:sldMkLst>
        <pc:spChg chg="mod">
          <ac:chgData name="Nicholas Matthews" userId="1db06eb9-f19c-4f43-ab26-e26345c65034" providerId="ADAL" clId="{322E8443-1CF0-41E6-84F8-95C389A19979}" dt="2022-09-01T13:47:36.292" v="11381" actId="1076"/>
          <ac:spMkLst>
            <pc:docMk/>
            <pc:sldMk cId="1871608690" sldId="292"/>
            <ac:spMk id="6" creationId="{5B8FCAC7-2ECF-C19F-9DC7-AA0B2021D81F}"/>
          </ac:spMkLst>
        </pc:spChg>
        <pc:spChg chg="mod">
          <ac:chgData name="Nicholas Matthews" userId="1db06eb9-f19c-4f43-ab26-e26345c65034" providerId="ADAL" clId="{322E8443-1CF0-41E6-84F8-95C389A19979}" dt="2022-09-01T13:42:58.749" v="11307"/>
          <ac:spMkLst>
            <pc:docMk/>
            <pc:sldMk cId="1871608690" sldId="292"/>
            <ac:spMk id="9" creationId="{1123AA4A-3CD8-9D71-5FCE-FEC5FCC660CD}"/>
          </ac:spMkLst>
        </pc:spChg>
        <pc:spChg chg="mod">
          <ac:chgData name="Nicholas Matthews" userId="1db06eb9-f19c-4f43-ab26-e26345c65034" providerId="ADAL" clId="{322E8443-1CF0-41E6-84F8-95C389A19979}" dt="2022-09-01T13:42:58.749" v="11307"/>
          <ac:spMkLst>
            <pc:docMk/>
            <pc:sldMk cId="1871608690" sldId="292"/>
            <ac:spMk id="10" creationId="{51735F66-7D40-B810-6CEE-3E540FCF6A67}"/>
          </ac:spMkLst>
        </pc:spChg>
        <pc:spChg chg="add mod">
          <ac:chgData name="Nicholas Matthews" userId="1db06eb9-f19c-4f43-ab26-e26345c65034" providerId="ADAL" clId="{322E8443-1CF0-41E6-84F8-95C389A19979}" dt="2022-09-01T13:48:12.708" v="11385" actId="403"/>
          <ac:spMkLst>
            <pc:docMk/>
            <pc:sldMk cId="1871608690" sldId="292"/>
            <ac:spMk id="11" creationId="{5AB6AFF4-9C95-02A3-040B-5093E5DA9BA7}"/>
          </ac:spMkLst>
        </pc:spChg>
        <pc:grpChg chg="add mod">
          <ac:chgData name="Nicholas Matthews" userId="1db06eb9-f19c-4f43-ab26-e26345c65034" providerId="ADAL" clId="{322E8443-1CF0-41E6-84F8-95C389A19979}" dt="2022-09-01T13:47:33.779" v="11380" actId="1076"/>
          <ac:grpSpMkLst>
            <pc:docMk/>
            <pc:sldMk cId="1871608690" sldId="292"/>
            <ac:grpSpMk id="8" creationId="{58CE49CA-5FD5-47A8-D149-F60925B2B7C1}"/>
          </ac:grpSpMkLst>
        </pc:grpChg>
      </pc:sldChg>
      <pc:sldChg chg="delSp modSp mod modTransition modAnim">
        <pc:chgData name="Nicholas Matthews" userId="1db06eb9-f19c-4f43-ab26-e26345c65034" providerId="ADAL" clId="{322E8443-1CF0-41E6-84F8-95C389A19979}" dt="2022-09-01T13:56:47.845" v="11431"/>
        <pc:sldMkLst>
          <pc:docMk/>
          <pc:sldMk cId="1761154319" sldId="293"/>
        </pc:sldMkLst>
        <pc:spChg chg="mod">
          <ac:chgData name="Nicholas Matthews" userId="1db06eb9-f19c-4f43-ab26-e26345c65034" providerId="ADAL" clId="{322E8443-1CF0-41E6-84F8-95C389A19979}" dt="2022-09-01T13:34:00.839" v="11147" actId="1076"/>
          <ac:spMkLst>
            <pc:docMk/>
            <pc:sldMk cId="1761154319" sldId="293"/>
            <ac:spMk id="8" creationId="{D5B46116-9DE9-DE35-1798-085B0337C013}"/>
          </ac:spMkLst>
        </pc:spChg>
        <pc:picChg chg="del mod">
          <ac:chgData name="Nicholas Matthews" userId="1db06eb9-f19c-4f43-ab26-e26345c65034" providerId="ADAL" clId="{322E8443-1CF0-41E6-84F8-95C389A19979}" dt="2022-09-01T13:33:55.638" v="11146" actId="478"/>
          <ac:picMkLst>
            <pc:docMk/>
            <pc:sldMk cId="1761154319" sldId="293"/>
            <ac:picMk id="7" creationId="{7D09011C-5D91-0D28-D7B5-BCAA9D45D068}"/>
          </ac:picMkLst>
        </pc:picChg>
      </pc:sldChg>
      <pc:sldChg chg="addSp delSp modSp mod modTransition">
        <pc:chgData name="Nicholas Matthews" userId="1db06eb9-f19c-4f43-ab26-e26345c65034" providerId="ADAL" clId="{322E8443-1CF0-41E6-84F8-95C389A19979}" dt="2022-09-02T07:27:14.302" v="13634" actId="20577"/>
        <pc:sldMkLst>
          <pc:docMk/>
          <pc:sldMk cId="2758825134" sldId="294"/>
        </pc:sldMkLst>
        <pc:spChg chg="add mod">
          <ac:chgData name="Nicholas Matthews" userId="1db06eb9-f19c-4f43-ab26-e26345c65034" providerId="ADAL" clId="{322E8443-1CF0-41E6-84F8-95C389A19979}" dt="2022-09-01T09:14:03.230" v="4662" actId="1076"/>
          <ac:spMkLst>
            <pc:docMk/>
            <pc:sldMk cId="2758825134" sldId="294"/>
            <ac:spMk id="2" creationId="{1EAC23E5-C588-ACD1-57B0-E0AAB73A9251}"/>
          </ac:spMkLst>
        </pc:spChg>
        <pc:spChg chg="del mod">
          <ac:chgData name="Nicholas Matthews" userId="1db06eb9-f19c-4f43-ab26-e26345c65034" providerId="ADAL" clId="{322E8443-1CF0-41E6-84F8-95C389A19979}" dt="2022-09-01T09:13:03.154" v="4602" actId="478"/>
          <ac:spMkLst>
            <pc:docMk/>
            <pc:sldMk cId="2758825134" sldId="294"/>
            <ac:spMk id="3" creationId="{3EED591F-8807-019F-DF42-E90AC3B29EE4}"/>
          </ac:spMkLst>
        </pc:spChg>
        <pc:spChg chg="add mod">
          <ac:chgData name="Nicholas Matthews" userId="1db06eb9-f19c-4f43-ab26-e26345c65034" providerId="ADAL" clId="{322E8443-1CF0-41E6-84F8-95C389A19979}" dt="2022-09-02T07:27:14.302" v="13634" actId="20577"/>
          <ac:spMkLst>
            <pc:docMk/>
            <pc:sldMk cId="2758825134" sldId="294"/>
            <ac:spMk id="6" creationId="{C45D53E5-97F1-B541-ABF8-1C5D717F24D8}"/>
          </ac:spMkLst>
        </pc:spChg>
        <pc:spChg chg="del">
          <ac:chgData name="Nicholas Matthews" userId="1db06eb9-f19c-4f43-ab26-e26345c65034" providerId="ADAL" clId="{322E8443-1CF0-41E6-84F8-95C389A19979}" dt="2022-09-01T13:20:39.261" v="10795" actId="478"/>
          <ac:spMkLst>
            <pc:docMk/>
            <pc:sldMk cId="2758825134" sldId="294"/>
            <ac:spMk id="7" creationId="{5DA2574E-DFB5-31BF-6CB2-0DBA552D6E69}"/>
          </ac:spMkLst>
        </pc:spChg>
        <pc:spChg chg="add mod">
          <ac:chgData name="Nicholas Matthews" userId="1db06eb9-f19c-4f43-ab26-e26345c65034" providerId="ADAL" clId="{322E8443-1CF0-41E6-84F8-95C389A19979}" dt="2022-09-01T09:16:44.408" v="5269" actId="1076"/>
          <ac:spMkLst>
            <pc:docMk/>
            <pc:sldMk cId="2758825134" sldId="294"/>
            <ac:spMk id="8" creationId="{1480CA47-DECF-4DD7-C76A-48CB62517D5B}"/>
          </ac:spMkLst>
        </pc:spChg>
        <pc:spChg chg="add mod">
          <ac:chgData name="Nicholas Matthews" userId="1db06eb9-f19c-4f43-ab26-e26345c65034" providerId="ADAL" clId="{322E8443-1CF0-41E6-84F8-95C389A19979}" dt="2022-09-02T07:23:08.367" v="13631" actId="1076"/>
          <ac:spMkLst>
            <pc:docMk/>
            <pc:sldMk cId="2758825134" sldId="294"/>
            <ac:spMk id="9" creationId="{709094BD-BFDF-83F6-DE52-F073A7F36834}"/>
          </ac:spMkLst>
        </pc:spChg>
        <pc:spChg chg="add mod">
          <ac:chgData name="Nicholas Matthews" userId="1db06eb9-f19c-4f43-ab26-e26345c65034" providerId="ADAL" clId="{322E8443-1CF0-41E6-84F8-95C389A19979}" dt="2022-09-01T13:20:40.025" v="10796"/>
          <ac:spMkLst>
            <pc:docMk/>
            <pc:sldMk cId="2758825134" sldId="294"/>
            <ac:spMk id="10" creationId="{DB284DA1-E17E-FC3E-F5CD-F3CC01A9F553}"/>
          </ac:spMkLst>
        </pc:spChg>
        <pc:spChg chg="add mod">
          <ac:chgData name="Nicholas Matthews" userId="1db06eb9-f19c-4f43-ab26-e26345c65034" providerId="ADAL" clId="{322E8443-1CF0-41E6-84F8-95C389A19979}" dt="2022-09-02T07:23:03.501" v="13630" actId="1076"/>
          <ac:spMkLst>
            <pc:docMk/>
            <pc:sldMk cId="2758825134" sldId="294"/>
            <ac:spMk id="11" creationId="{4B960D83-7DFF-1FDA-B9EB-5D8EB595D141}"/>
          </ac:spMkLst>
        </pc:spChg>
        <pc:spChg chg="add del mod">
          <ac:chgData name="Nicholas Matthews" userId="1db06eb9-f19c-4f43-ab26-e26345c65034" providerId="ADAL" clId="{322E8443-1CF0-41E6-84F8-95C389A19979}" dt="2022-09-02T07:10:36.759" v="13550" actId="478"/>
          <ac:spMkLst>
            <pc:docMk/>
            <pc:sldMk cId="2758825134" sldId="294"/>
            <ac:spMk id="12" creationId="{31DE4006-EC6B-B800-3ED4-CE64248F3864}"/>
          </ac:spMkLst>
        </pc:spChg>
      </pc:sldChg>
      <pc:sldChg chg="del modTransition">
        <pc:chgData name="Nicholas Matthews" userId="1db06eb9-f19c-4f43-ab26-e26345c65034" providerId="ADAL" clId="{322E8443-1CF0-41E6-84F8-95C389A19979}" dt="2022-09-01T13:20:17.417" v="10794" actId="47"/>
        <pc:sldMkLst>
          <pc:docMk/>
          <pc:sldMk cId="2987565769" sldId="295"/>
        </pc:sldMkLst>
      </pc:sldChg>
      <pc:sldChg chg="del">
        <pc:chgData name="Nicholas Matthews" userId="1db06eb9-f19c-4f43-ab26-e26345c65034" providerId="ADAL" clId="{322E8443-1CF0-41E6-84F8-95C389A19979}" dt="2022-09-01T09:17:41.761" v="5355" actId="47"/>
        <pc:sldMkLst>
          <pc:docMk/>
          <pc:sldMk cId="1933163782" sldId="296"/>
        </pc:sldMkLst>
      </pc:sldChg>
      <pc:sldChg chg="addSp delSp modSp add mod modTransition delAnim modAnim">
        <pc:chgData name="Nicholas Matthews" userId="1db06eb9-f19c-4f43-ab26-e26345c65034" providerId="ADAL" clId="{322E8443-1CF0-41E6-84F8-95C389A19979}" dt="2022-09-01T23:24:27.778" v="13345"/>
        <pc:sldMkLst>
          <pc:docMk/>
          <pc:sldMk cId="2305054594" sldId="297"/>
        </pc:sldMkLst>
        <pc:spChg chg="add del mod">
          <ac:chgData name="Nicholas Matthews" userId="1db06eb9-f19c-4f43-ab26-e26345c65034" providerId="ADAL" clId="{322E8443-1CF0-41E6-84F8-95C389A19979}" dt="2022-08-25T13:06:04.240" v="930"/>
          <ac:spMkLst>
            <pc:docMk/>
            <pc:sldMk cId="2305054594" sldId="297"/>
            <ac:spMk id="2" creationId="{552E8DE7-4D20-C88F-10A0-65F971B45B12}"/>
          </ac:spMkLst>
        </pc:spChg>
        <pc:spChg chg="mod">
          <ac:chgData name="Nicholas Matthews" userId="1db06eb9-f19c-4f43-ab26-e26345c65034" providerId="ADAL" clId="{322E8443-1CF0-41E6-84F8-95C389A19979}" dt="2022-09-01T23:01:58.334" v="13061" actId="1076"/>
          <ac:spMkLst>
            <pc:docMk/>
            <pc:sldMk cId="2305054594" sldId="297"/>
            <ac:spMk id="3" creationId="{04E5DC1E-B353-47E4-3671-194B26876679}"/>
          </ac:spMkLst>
        </pc:spChg>
        <pc:spChg chg="del mod">
          <ac:chgData name="Nicholas Matthews" userId="1db06eb9-f19c-4f43-ab26-e26345c65034" providerId="ADAL" clId="{322E8443-1CF0-41E6-84F8-95C389A19979}" dt="2022-09-01T11:20:34.402" v="8665" actId="478"/>
          <ac:spMkLst>
            <pc:docMk/>
            <pc:sldMk cId="2305054594" sldId="297"/>
            <ac:spMk id="5" creationId="{613CC963-C382-6771-9D74-800DCB99B81E}"/>
          </ac:spMkLst>
        </pc:spChg>
        <pc:spChg chg="add mod ord">
          <ac:chgData name="Nicholas Matthews" userId="1db06eb9-f19c-4f43-ab26-e26345c65034" providerId="ADAL" clId="{322E8443-1CF0-41E6-84F8-95C389A19979}" dt="2022-09-01T23:02:15.187" v="13063" actId="1076"/>
          <ac:spMkLst>
            <pc:docMk/>
            <pc:sldMk cId="2305054594" sldId="297"/>
            <ac:spMk id="8" creationId="{BCEA4042-6E0A-ECBE-D410-1BB23E2372BB}"/>
          </ac:spMkLst>
        </pc:spChg>
        <pc:spChg chg="add mod ord">
          <ac:chgData name="Nicholas Matthews" userId="1db06eb9-f19c-4f43-ab26-e26345c65034" providerId="ADAL" clId="{322E8443-1CF0-41E6-84F8-95C389A19979}" dt="2022-09-01T23:02:26.125" v="13066" actId="20577"/>
          <ac:spMkLst>
            <pc:docMk/>
            <pc:sldMk cId="2305054594" sldId="297"/>
            <ac:spMk id="9" creationId="{4202A078-0A5D-38DA-DCCE-6C49C37461B1}"/>
          </ac:spMkLst>
        </pc:spChg>
        <pc:spChg chg="add del mod ord">
          <ac:chgData name="Nicholas Matthews" userId="1db06eb9-f19c-4f43-ab26-e26345c65034" providerId="ADAL" clId="{322E8443-1CF0-41E6-84F8-95C389A19979}" dt="2022-09-01T22:20:54.807" v="12122" actId="478"/>
          <ac:spMkLst>
            <pc:docMk/>
            <pc:sldMk cId="2305054594" sldId="297"/>
            <ac:spMk id="10" creationId="{909B78BB-7D87-5681-B48C-178B5DFB05E9}"/>
          </ac:spMkLst>
        </pc:spChg>
        <pc:spChg chg="add mod">
          <ac:chgData name="Nicholas Matthews" userId="1db06eb9-f19c-4f43-ab26-e26345c65034" providerId="ADAL" clId="{322E8443-1CF0-41E6-84F8-95C389A19979}" dt="2022-09-01T11:20:54.776" v="8669" actId="1076"/>
          <ac:spMkLst>
            <pc:docMk/>
            <pc:sldMk cId="2305054594" sldId="297"/>
            <ac:spMk id="11" creationId="{1DA65785-3CFC-21F6-715F-8CA2CA854C50}"/>
          </ac:spMkLst>
        </pc:spChg>
        <pc:spChg chg="add del mod">
          <ac:chgData name="Nicholas Matthews" userId="1db06eb9-f19c-4f43-ab26-e26345c65034" providerId="ADAL" clId="{322E8443-1CF0-41E6-84F8-95C389A19979}" dt="2022-08-30T20:53:39.610" v="1503" actId="767"/>
          <ac:spMkLst>
            <pc:docMk/>
            <pc:sldMk cId="2305054594" sldId="297"/>
            <ac:spMk id="11" creationId="{5C476D31-8DF7-71D6-6BCF-38B753DBDDA4}"/>
          </ac:spMkLst>
        </pc:spChg>
        <pc:spChg chg="add mod ord">
          <ac:chgData name="Nicholas Matthews" userId="1db06eb9-f19c-4f43-ab26-e26345c65034" providerId="ADAL" clId="{322E8443-1CF0-41E6-84F8-95C389A19979}" dt="2022-09-01T23:02:29.208" v="13067" actId="20577"/>
          <ac:spMkLst>
            <pc:docMk/>
            <pc:sldMk cId="2305054594" sldId="297"/>
            <ac:spMk id="12" creationId="{694AFFFA-0D21-572A-F208-582AEE1E3A17}"/>
          </ac:spMkLst>
        </pc:spChg>
        <pc:grpChg chg="add del mod">
          <ac:chgData name="Nicholas Matthews" userId="1db06eb9-f19c-4f43-ab26-e26345c65034" providerId="ADAL" clId="{322E8443-1CF0-41E6-84F8-95C389A19979}" dt="2022-09-01T23:07:49.290" v="13074" actId="165"/>
          <ac:grpSpMkLst>
            <pc:docMk/>
            <pc:sldMk cId="2305054594" sldId="297"/>
            <ac:grpSpMk id="16" creationId="{64610E64-4518-6C0C-11F5-8E22A0317B3C}"/>
          </ac:grpSpMkLst>
        </pc:grpChg>
        <pc:picChg chg="add mod">
          <ac:chgData name="Nicholas Matthews" userId="1db06eb9-f19c-4f43-ab26-e26345c65034" providerId="ADAL" clId="{322E8443-1CF0-41E6-84F8-95C389A19979}" dt="2022-09-01T23:08:57.331" v="13088" actId="1076"/>
          <ac:picMkLst>
            <pc:docMk/>
            <pc:sldMk cId="2305054594" sldId="297"/>
            <ac:picMk id="4" creationId="{79C0FA8F-5A42-21C9-7C78-DA80ACAD83CE}"/>
          </ac:picMkLst>
        </pc:picChg>
        <pc:picChg chg="add del mod topLvl">
          <ac:chgData name="Nicholas Matthews" userId="1db06eb9-f19c-4f43-ab26-e26345c65034" providerId="ADAL" clId="{322E8443-1CF0-41E6-84F8-95C389A19979}" dt="2022-09-01T23:08:25.465" v="13080" actId="478"/>
          <ac:picMkLst>
            <pc:docMk/>
            <pc:sldMk cId="2305054594" sldId="297"/>
            <ac:picMk id="13" creationId="{3AE2244C-2820-22A2-1E16-C6A8A2F73D8F}"/>
          </ac:picMkLst>
        </pc:picChg>
        <pc:picChg chg="add mod topLvl">
          <ac:chgData name="Nicholas Matthews" userId="1db06eb9-f19c-4f43-ab26-e26345c65034" providerId="ADAL" clId="{322E8443-1CF0-41E6-84F8-95C389A19979}" dt="2022-09-01T23:24:16.092" v="13343" actId="1076"/>
          <ac:picMkLst>
            <pc:docMk/>
            <pc:sldMk cId="2305054594" sldId="297"/>
            <ac:picMk id="15" creationId="{7CA6CBE5-F50D-333B-EF61-BCD0B34EE46D}"/>
          </ac:picMkLst>
        </pc:picChg>
      </pc:sldChg>
      <pc:sldChg chg="new del ord">
        <pc:chgData name="Nicholas Matthews" userId="1db06eb9-f19c-4f43-ab26-e26345c65034" providerId="ADAL" clId="{322E8443-1CF0-41E6-84F8-95C389A19979}" dt="2022-08-26T07:40:35.308" v="1058" actId="47"/>
        <pc:sldMkLst>
          <pc:docMk/>
          <pc:sldMk cId="3876114815" sldId="298"/>
        </pc:sldMkLst>
      </pc:sldChg>
      <pc:sldChg chg="add del">
        <pc:chgData name="Nicholas Matthews" userId="1db06eb9-f19c-4f43-ab26-e26345c65034" providerId="ADAL" clId="{322E8443-1CF0-41E6-84F8-95C389A19979}" dt="2022-08-26T07:40:33.746" v="1057" actId="47"/>
        <pc:sldMkLst>
          <pc:docMk/>
          <pc:sldMk cId="3472064283" sldId="299"/>
        </pc:sldMkLst>
      </pc:sldChg>
      <pc:sldChg chg="new del">
        <pc:chgData name="Nicholas Matthews" userId="1db06eb9-f19c-4f43-ab26-e26345c65034" providerId="ADAL" clId="{322E8443-1CF0-41E6-84F8-95C389A19979}" dt="2022-08-26T12:20:46.138" v="1148" actId="47"/>
        <pc:sldMkLst>
          <pc:docMk/>
          <pc:sldMk cId="4117615642" sldId="300"/>
        </pc:sldMkLst>
      </pc:sldChg>
      <pc:sldChg chg="addSp delSp modSp add mod modTransition">
        <pc:chgData name="Nicholas Matthews" userId="1db06eb9-f19c-4f43-ab26-e26345c65034" providerId="ADAL" clId="{322E8443-1CF0-41E6-84F8-95C389A19979}" dt="2022-09-01T23:34:03.677" v="13429" actId="14100"/>
        <pc:sldMkLst>
          <pc:docMk/>
          <pc:sldMk cId="2595875239" sldId="301"/>
        </pc:sldMkLst>
        <pc:spChg chg="mod">
          <ac:chgData name="Nicholas Matthews" userId="1db06eb9-f19c-4f43-ab26-e26345c65034" providerId="ADAL" clId="{322E8443-1CF0-41E6-84F8-95C389A19979}" dt="2022-08-25T13:21:36.346" v="1050" actId="20577"/>
          <ac:spMkLst>
            <pc:docMk/>
            <pc:sldMk cId="2595875239" sldId="301"/>
            <ac:spMk id="2" creationId="{4DFD1707-CC70-7D79-27AE-C7192C9C135A}"/>
          </ac:spMkLst>
        </pc:spChg>
        <pc:spChg chg="add del">
          <ac:chgData name="Nicholas Matthews" userId="1db06eb9-f19c-4f43-ab26-e26345c65034" providerId="ADAL" clId="{322E8443-1CF0-41E6-84F8-95C389A19979}" dt="2022-09-01T13:37:14.106" v="11170" actId="478"/>
          <ac:spMkLst>
            <pc:docMk/>
            <pc:sldMk cId="2595875239" sldId="301"/>
            <ac:spMk id="8" creationId="{7AD51079-2196-C1A5-330B-E0BB46E4E350}"/>
          </ac:spMkLst>
        </pc:spChg>
        <pc:picChg chg="add mod">
          <ac:chgData name="Nicholas Matthews" userId="1db06eb9-f19c-4f43-ab26-e26345c65034" providerId="ADAL" clId="{322E8443-1CF0-41E6-84F8-95C389A19979}" dt="2022-09-01T23:34:01.211" v="13428" actId="14100"/>
          <ac:picMkLst>
            <pc:docMk/>
            <pc:sldMk cId="2595875239" sldId="301"/>
            <ac:picMk id="9" creationId="{BEB893F3-8956-D278-E083-4B2126C7ABFE}"/>
          </ac:picMkLst>
        </pc:picChg>
        <pc:picChg chg="mod">
          <ac:chgData name="Nicholas Matthews" userId="1db06eb9-f19c-4f43-ab26-e26345c65034" providerId="ADAL" clId="{322E8443-1CF0-41E6-84F8-95C389A19979}" dt="2022-09-01T23:34:03.677" v="13429" actId="14100"/>
          <ac:picMkLst>
            <pc:docMk/>
            <pc:sldMk cId="2595875239" sldId="301"/>
            <ac:picMk id="2050" creationId="{D38B74A9-7719-152A-DD2C-87E45C86E665}"/>
          </ac:picMkLst>
        </pc:picChg>
      </pc:sldChg>
      <pc:sldChg chg="addSp delSp modSp add mod modTransition">
        <pc:chgData name="Nicholas Matthews" userId="1db06eb9-f19c-4f43-ab26-e26345c65034" providerId="ADAL" clId="{322E8443-1CF0-41E6-84F8-95C389A19979}" dt="2022-09-01T23:33:26.154" v="13422" actId="1076"/>
        <pc:sldMkLst>
          <pc:docMk/>
          <pc:sldMk cId="97553349" sldId="302"/>
        </pc:sldMkLst>
        <pc:spChg chg="add mod ord">
          <ac:chgData name="Nicholas Matthews" userId="1db06eb9-f19c-4f43-ab26-e26345c65034" providerId="ADAL" clId="{322E8443-1CF0-41E6-84F8-95C389A19979}" dt="2022-09-01T23:33:20.437" v="13421" actId="1076"/>
          <ac:spMkLst>
            <pc:docMk/>
            <pc:sldMk cId="97553349" sldId="302"/>
            <ac:spMk id="2" creationId="{165418C1-0C82-58A5-AA61-6D2536343237}"/>
          </ac:spMkLst>
        </pc:spChg>
        <pc:spChg chg="del mod">
          <ac:chgData name="Nicholas Matthews" userId="1db06eb9-f19c-4f43-ab26-e26345c65034" providerId="ADAL" clId="{322E8443-1CF0-41E6-84F8-95C389A19979}" dt="2022-08-25T13:25:46.861" v="1054" actId="478"/>
          <ac:spMkLst>
            <pc:docMk/>
            <pc:sldMk cId="97553349" sldId="302"/>
            <ac:spMk id="2" creationId="{4DFD1707-CC70-7D79-27AE-C7192C9C135A}"/>
          </ac:spMkLst>
        </pc:spChg>
        <pc:spChg chg="add del mod">
          <ac:chgData name="Nicholas Matthews" userId="1db06eb9-f19c-4f43-ab26-e26345c65034" providerId="ADAL" clId="{322E8443-1CF0-41E6-84F8-95C389A19979}" dt="2022-09-01T11:08:15.040" v="8664"/>
          <ac:spMkLst>
            <pc:docMk/>
            <pc:sldMk cId="97553349" sldId="302"/>
            <ac:spMk id="2" creationId="{6A2A7ADB-DBCD-18FF-C7F6-611D341B3636}"/>
          </ac:spMkLst>
        </pc:spChg>
        <pc:spChg chg="add del mod">
          <ac:chgData name="Nicholas Matthews" userId="1db06eb9-f19c-4f43-ab26-e26345c65034" providerId="ADAL" clId="{322E8443-1CF0-41E6-84F8-95C389A19979}" dt="2022-09-01T13:35:26.306" v="11151" actId="478"/>
          <ac:spMkLst>
            <pc:docMk/>
            <pc:sldMk cId="97553349" sldId="302"/>
            <ac:spMk id="6" creationId="{0AED497B-7CDE-AFD5-6D0B-C63230D2F411}"/>
          </ac:spMkLst>
        </pc:spChg>
        <pc:spChg chg="add del mod">
          <ac:chgData name="Nicholas Matthews" userId="1db06eb9-f19c-4f43-ab26-e26345c65034" providerId="ADAL" clId="{322E8443-1CF0-41E6-84F8-95C389A19979}" dt="2022-09-01T13:38:49.940" v="11213" actId="478"/>
          <ac:spMkLst>
            <pc:docMk/>
            <pc:sldMk cId="97553349" sldId="302"/>
            <ac:spMk id="7" creationId="{A4AB8440-A7E4-27C4-9CF4-73CD31DCCD7A}"/>
          </ac:spMkLst>
        </pc:spChg>
        <pc:spChg chg="add mod">
          <ac:chgData name="Nicholas Matthews" userId="1db06eb9-f19c-4f43-ab26-e26345c65034" providerId="ADAL" clId="{322E8443-1CF0-41E6-84F8-95C389A19979}" dt="2022-09-01T23:33:26.154" v="13422" actId="1076"/>
          <ac:spMkLst>
            <pc:docMk/>
            <pc:sldMk cId="97553349" sldId="302"/>
            <ac:spMk id="10" creationId="{6DF67363-84B0-86A0-07E8-8AA8B817745C}"/>
          </ac:spMkLst>
        </pc:spChg>
        <pc:picChg chg="add mod modCrop">
          <ac:chgData name="Nicholas Matthews" userId="1db06eb9-f19c-4f43-ab26-e26345c65034" providerId="ADAL" clId="{322E8443-1CF0-41E6-84F8-95C389A19979}" dt="2022-09-01T23:31:33.253" v="13407" actId="1076"/>
          <ac:picMkLst>
            <pc:docMk/>
            <pc:sldMk cId="97553349" sldId="302"/>
            <ac:picMk id="11" creationId="{545EFD3A-B6F6-9D30-C2DD-FA3F96652776}"/>
          </ac:picMkLst>
        </pc:picChg>
        <pc:picChg chg="add mod">
          <ac:chgData name="Nicholas Matthews" userId="1db06eb9-f19c-4f43-ab26-e26345c65034" providerId="ADAL" clId="{322E8443-1CF0-41E6-84F8-95C389A19979}" dt="2022-09-01T23:33:13.050" v="13420" actId="1076"/>
          <ac:picMkLst>
            <pc:docMk/>
            <pc:sldMk cId="97553349" sldId="302"/>
            <ac:picMk id="1026" creationId="{D116F1CD-FA2D-24A8-1524-79CB14C7CD3A}"/>
          </ac:picMkLst>
        </pc:picChg>
        <pc:picChg chg="del">
          <ac:chgData name="Nicholas Matthews" userId="1db06eb9-f19c-4f43-ab26-e26345c65034" providerId="ADAL" clId="{322E8443-1CF0-41E6-84F8-95C389A19979}" dt="2022-08-25T13:25:48.242" v="1055" actId="478"/>
          <ac:picMkLst>
            <pc:docMk/>
            <pc:sldMk cId="97553349" sldId="302"/>
            <ac:picMk id="2050" creationId="{D38B74A9-7719-152A-DD2C-87E45C86E665}"/>
          </ac:picMkLst>
        </pc:picChg>
      </pc:sldChg>
      <pc:sldChg chg="addSp modSp add mod modTransition">
        <pc:chgData name="Nicholas Matthews" userId="1db06eb9-f19c-4f43-ab26-e26345c65034" providerId="ADAL" clId="{322E8443-1CF0-41E6-84F8-95C389A19979}" dt="2022-09-01T23:52:34.742" v="13465" actId="20577"/>
        <pc:sldMkLst>
          <pc:docMk/>
          <pc:sldMk cId="4011274758" sldId="303"/>
        </pc:sldMkLst>
        <pc:spChg chg="mod">
          <ac:chgData name="Nicholas Matthews" userId="1db06eb9-f19c-4f43-ab26-e26345c65034" providerId="ADAL" clId="{322E8443-1CF0-41E6-84F8-95C389A19979}" dt="2022-09-01T22:54:28.812" v="12922" actId="1076"/>
          <ac:spMkLst>
            <pc:docMk/>
            <pc:sldMk cId="4011274758" sldId="303"/>
            <ac:spMk id="2" creationId="{4DFD1707-CC70-7D79-27AE-C7192C9C135A}"/>
          </ac:spMkLst>
        </pc:spChg>
        <pc:spChg chg="add mod">
          <ac:chgData name="Nicholas Matthews" userId="1db06eb9-f19c-4f43-ab26-e26345c65034" providerId="ADAL" clId="{322E8443-1CF0-41E6-84F8-95C389A19979}" dt="2022-09-01T23:52:34.742" v="13465" actId="20577"/>
          <ac:spMkLst>
            <pc:docMk/>
            <pc:sldMk cId="4011274758" sldId="303"/>
            <ac:spMk id="7" creationId="{08CFFFCE-364C-B285-F7C6-A7E3CA4D8D84}"/>
          </ac:spMkLst>
        </pc:spChg>
        <pc:spChg chg="add mod">
          <ac:chgData name="Nicholas Matthews" userId="1db06eb9-f19c-4f43-ab26-e26345c65034" providerId="ADAL" clId="{322E8443-1CF0-41E6-84F8-95C389A19979}" dt="2022-09-01T22:55:21.055" v="12932" actId="1076"/>
          <ac:spMkLst>
            <pc:docMk/>
            <pc:sldMk cId="4011274758" sldId="303"/>
            <ac:spMk id="8" creationId="{6273B7AC-07A9-5714-0B31-E972E1EFDA89}"/>
          </ac:spMkLst>
        </pc:spChg>
        <pc:picChg chg="add mod">
          <ac:chgData name="Nicholas Matthews" userId="1db06eb9-f19c-4f43-ab26-e26345c65034" providerId="ADAL" clId="{322E8443-1CF0-41E6-84F8-95C389A19979}" dt="2022-09-01T22:55:19.005" v="12931" actId="14100"/>
          <ac:picMkLst>
            <pc:docMk/>
            <pc:sldMk cId="4011274758" sldId="303"/>
            <ac:picMk id="9" creationId="{EC246659-0763-F94E-B1CB-4080B9E0B174}"/>
          </ac:picMkLst>
        </pc:picChg>
      </pc:sldChg>
      <pc:sldChg chg="modSp add del mod">
        <pc:chgData name="Nicholas Matthews" userId="1db06eb9-f19c-4f43-ab26-e26345c65034" providerId="ADAL" clId="{322E8443-1CF0-41E6-84F8-95C389A19979}" dt="2022-08-30T22:29:03.049" v="2330" actId="47"/>
        <pc:sldMkLst>
          <pc:docMk/>
          <pc:sldMk cId="2109144544" sldId="304"/>
        </pc:sldMkLst>
        <pc:spChg chg="mod">
          <ac:chgData name="Nicholas Matthews" userId="1db06eb9-f19c-4f43-ab26-e26345c65034" providerId="ADAL" clId="{322E8443-1CF0-41E6-84F8-95C389A19979}" dt="2022-08-26T12:24:07.517" v="1193" actId="20577"/>
          <ac:spMkLst>
            <pc:docMk/>
            <pc:sldMk cId="2109144544" sldId="304"/>
            <ac:spMk id="2" creationId="{4DFD1707-CC70-7D79-27AE-C7192C9C135A}"/>
          </ac:spMkLst>
        </pc:spChg>
      </pc:sldChg>
      <pc:sldChg chg="addSp delSp modSp add mod modTransition modAnim">
        <pc:chgData name="Nicholas Matthews" userId="1db06eb9-f19c-4f43-ab26-e26345c65034" providerId="ADAL" clId="{322E8443-1CF0-41E6-84F8-95C389A19979}" dt="2022-09-01T22:55:47.016" v="12938" actId="1076"/>
        <pc:sldMkLst>
          <pc:docMk/>
          <pc:sldMk cId="1426412705" sldId="305"/>
        </pc:sldMkLst>
        <pc:spChg chg="mod">
          <ac:chgData name="Nicholas Matthews" userId="1db06eb9-f19c-4f43-ab26-e26345c65034" providerId="ADAL" clId="{322E8443-1CF0-41E6-84F8-95C389A19979}" dt="2022-09-01T22:55:47.016" v="12938" actId="1076"/>
          <ac:spMkLst>
            <pc:docMk/>
            <pc:sldMk cId="1426412705" sldId="305"/>
            <ac:spMk id="2" creationId="{4DFD1707-CC70-7D79-27AE-C7192C9C135A}"/>
          </ac:spMkLst>
        </pc:spChg>
        <pc:spChg chg="add mod">
          <ac:chgData name="Nicholas Matthews" userId="1db06eb9-f19c-4f43-ab26-e26345c65034" providerId="ADAL" clId="{322E8443-1CF0-41E6-84F8-95C389A19979}" dt="2022-09-01T09:03:28.376" v="4295" actId="1076"/>
          <ac:spMkLst>
            <pc:docMk/>
            <pc:sldMk cId="1426412705" sldId="305"/>
            <ac:spMk id="3" creationId="{E597D644-F4CB-C53E-7D98-786F372C7A03}"/>
          </ac:spMkLst>
        </pc:spChg>
        <pc:spChg chg="add mod ord">
          <ac:chgData name="Nicholas Matthews" userId="1db06eb9-f19c-4f43-ab26-e26345c65034" providerId="ADAL" clId="{322E8443-1CF0-41E6-84F8-95C389A19979}" dt="2022-08-31T06:58:47.191" v="3509" actId="164"/>
          <ac:spMkLst>
            <pc:docMk/>
            <pc:sldMk cId="1426412705" sldId="305"/>
            <ac:spMk id="7" creationId="{DA789F45-4398-4D46-CE94-8DA50B87637E}"/>
          </ac:spMkLst>
        </pc:spChg>
        <pc:spChg chg="add mod">
          <ac:chgData name="Nicholas Matthews" userId="1db06eb9-f19c-4f43-ab26-e26345c65034" providerId="ADAL" clId="{322E8443-1CF0-41E6-84F8-95C389A19979}" dt="2022-09-01T09:03:22.932" v="4294" actId="1076"/>
          <ac:spMkLst>
            <pc:docMk/>
            <pc:sldMk cId="1426412705" sldId="305"/>
            <ac:spMk id="8" creationId="{95D5516D-E64A-BC65-C91A-060F5B07AB76}"/>
          </ac:spMkLst>
        </pc:spChg>
        <pc:spChg chg="add mod">
          <ac:chgData name="Nicholas Matthews" userId="1db06eb9-f19c-4f43-ab26-e26345c65034" providerId="ADAL" clId="{322E8443-1CF0-41E6-84F8-95C389A19979}" dt="2022-08-31T06:58:47.191" v="3509" actId="164"/>
          <ac:spMkLst>
            <pc:docMk/>
            <pc:sldMk cId="1426412705" sldId="305"/>
            <ac:spMk id="9" creationId="{6FCE1AE2-69F6-669E-F898-58D9F9A7308D}"/>
          </ac:spMkLst>
        </pc:spChg>
        <pc:spChg chg="add mod">
          <ac:chgData name="Nicholas Matthews" userId="1db06eb9-f19c-4f43-ab26-e26345c65034" providerId="ADAL" clId="{322E8443-1CF0-41E6-84F8-95C389A19979}" dt="2022-08-31T06:59:02.514" v="3510" actId="1076"/>
          <ac:spMkLst>
            <pc:docMk/>
            <pc:sldMk cId="1426412705" sldId="305"/>
            <ac:spMk id="10" creationId="{BAB5E4C7-CC6D-A477-90AE-79E8D6804644}"/>
          </ac:spMkLst>
        </pc:spChg>
        <pc:spChg chg="add mod">
          <ac:chgData name="Nicholas Matthews" userId="1db06eb9-f19c-4f43-ab26-e26345c65034" providerId="ADAL" clId="{322E8443-1CF0-41E6-84F8-95C389A19979}" dt="2022-08-31T06:57:23.602" v="3490" actId="20577"/>
          <ac:spMkLst>
            <pc:docMk/>
            <pc:sldMk cId="1426412705" sldId="305"/>
            <ac:spMk id="11" creationId="{E34297FF-8325-B1D5-7A2E-CCAC1ABE64C0}"/>
          </ac:spMkLst>
        </pc:spChg>
        <pc:spChg chg="add del mod">
          <ac:chgData name="Nicholas Matthews" userId="1db06eb9-f19c-4f43-ab26-e26345c65034" providerId="ADAL" clId="{322E8443-1CF0-41E6-84F8-95C389A19979}" dt="2022-08-30T22:55:45.584" v="2608" actId="478"/>
          <ac:spMkLst>
            <pc:docMk/>
            <pc:sldMk cId="1426412705" sldId="305"/>
            <ac:spMk id="12" creationId="{4D9D9F3D-8F25-7141-EDDB-95F2A85DA5E4}"/>
          </ac:spMkLst>
        </pc:spChg>
        <pc:spChg chg="add mod">
          <ac:chgData name="Nicholas Matthews" userId="1db06eb9-f19c-4f43-ab26-e26345c65034" providerId="ADAL" clId="{322E8443-1CF0-41E6-84F8-95C389A19979}" dt="2022-08-31T06:57:13.501" v="3487" actId="20577"/>
          <ac:spMkLst>
            <pc:docMk/>
            <pc:sldMk cId="1426412705" sldId="305"/>
            <ac:spMk id="13" creationId="{1343C4E6-16A6-9F3E-6226-AA9835CBA3B0}"/>
          </ac:spMkLst>
        </pc:spChg>
        <pc:spChg chg="add mod">
          <ac:chgData name="Nicholas Matthews" userId="1db06eb9-f19c-4f43-ab26-e26345c65034" providerId="ADAL" clId="{322E8443-1CF0-41E6-84F8-95C389A19979}" dt="2022-08-31T06:57:10.799" v="3486" actId="20577"/>
          <ac:spMkLst>
            <pc:docMk/>
            <pc:sldMk cId="1426412705" sldId="305"/>
            <ac:spMk id="14" creationId="{01300A1C-B12B-3866-CEB4-D848BE1783E0}"/>
          </ac:spMkLst>
        </pc:spChg>
        <pc:spChg chg="add mod">
          <ac:chgData name="Nicholas Matthews" userId="1db06eb9-f19c-4f43-ab26-e26345c65034" providerId="ADAL" clId="{322E8443-1CF0-41E6-84F8-95C389A19979}" dt="2022-08-31T06:57:08.547" v="3485" actId="20577"/>
          <ac:spMkLst>
            <pc:docMk/>
            <pc:sldMk cId="1426412705" sldId="305"/>
            <ac:spMk id="15" creationId="{6A462B09-28C9-6376-EB14-5F51844A27D3}"/>
          </ac:spMkLst>
        </pc:spChg>
        <pc:spChg chg="add mod">
          <ac:chgData name="Nicholas Matthews" userId="1db06eb9-f19c-4f43-ab26-e26345c65034" providerId="ADAL" clId="{322E8443-1CF0-41E6-84F8-95C389A19979}" dt="2022-08-31T06:57:19.118" v="3489" actId="20577"/>
          <ac:spMkLst>
            <pc:docMk/>
            <pc:sldMk cId="1426412705" sldId="305"/>
            <ac:spMk id="16" creationId="{F61C48D3-875D-420B-A15A-F9A733357649}"/>
          </ac:spMkLst>
        </pc:spChg>
        <pc:spChg chg="add mod">
          <ac:chgData name="Nicholas Matthews" userId="1db06eb9-f19c-4f43-ab26-e26345c65034" providerId="ADAL" clId="{322E8443-1CF0-41E6-84F8-95C389A19979}" dt="2022-08-31T06:57:16.594" v="3488" actId="20577"/>
          <ac:spMkLst>
            <pc:docMk/>
            <pc:sldMk cId="1426412705" sldId="305"/>
            <ac:spMk id="17" creationId="{7E31EAFF-8438-B59C-D140-4230CBBB3B45}"/>
          </ac:spMkLst>
        </pc:spChg>
        <pc:spChg chg="add mod">
          <ac:chgData name="Nicholas Matthews" userId="1db06eb9-f19c-4f43-ab26-e26345c65034" providerId="ADAL" clId="{322E8443-1CF0-41E6-84F8-95C389A19979}" dt="2022-09-01T09:03:54.004" v="4395" actId="20577"/>
          <ac:spMkLst>
            <pc:docMk/>
            <pc:sldMk cId="1426412705" sldId="305"/>
            <ac:spMk id="18" creationId="{8AAEADA9-B060-D4E7-CF26-A480BF6805ED}"/>
          </ac:spMkLst>
        </pc:spChg>
        <pc:spChg chg="add del mod">
          <ac:chgData name="Nicholas Matthews" userId="1db06eb9-f19c-4f43-ab26-e26345c65034" providerId="ADAL" clId="{322E8443-1CF0-41E6-84F8-95C389A19979}" dt="2022-08-31T06:56:05.995" v="3464"/>
          <ac:spMkLst>
            <pc:docMk/>
            <pc:sldMk cId="1426412705" sldId="305"/>
            <ac:spMk id="19" creationId="{4D75D1DF-5849-2655-0DAA-A7DA901A94B2}"/>
          </ac:spMkLst>
        </pc:spChg>
        <pc:spChg chg="add mod">
          <ac:chgData name="Nicholas Matthews" userId="1db06eb9-f19c-4f43-ab26-e26345c65034" providerId="ADAL" clId="{322E8443-1CF0-41E6-84F8-95C389A19979}" dt="2022-08-31T07:00:09.716" v="3527" actId="1076"/>
          <ac:spMkLst>
            <pc:docMk/>
            <pc:sldMk cId="1426412705" sldId="305"/>
            <ac:spMk id="20" creationId="{D6EE4A09-241D-1F94-8520-C0B3561F9C8E}"/>
          </ac:spMkLst>
        </pc:spChg>
        <pc:spChg chg="add mod">
          <ac:chgData name="Nicholas Matthews" userId="1db06eb9-f19c-4f43-ab26-e26345c65034" providerId="ADAL" clId="{322E8443-1CF0-41E6-84F8-95C389A19979}" dt="2022-08-31T07:00:04.366" v="3526" actId="1076"/>
          <ac:spMkLst>
            <pc:docMk/>
            <pc:sldMk cId="1426412705" sldId="305"/>
            <ac:spMk id="21" creationId="{7199C974-4E6C-85F2-7928-9150D3B6B32F}"/>
          </ac:spMkLst>
        </pc:spChg>
        <pc:spChg chg="add mod">
          <ac:chgData name="Nicholas Matthews" userId="1db06eb9-f19c-4f43-ab26-e26345c65034" providerId="ADAL" clId="{322E8443-1CF0-41E6-84F8-95C389A19979}" dt="2022-08-31T06:59:57.219" v="3525" actId="1076"/>
          <ac:spMkLst>
            <pc:docMk/>
            <pc:sldMk cId="1426412705" sldId="305"/>
            <ac:spMk id="22" creationId="{CE4343FF-4A60-E9A5-8AE7-6CF6B4705C63}"/>
          </ac:spMkLst>
        </pc:spChg>
        <pc:spChg chg="add mod">
          <ac:chgData name="Nicholas Matthews" userId="1db06eb9-f19c-4f43-ab26-e26345c65034" providerId="ADAL" clId="{322E8443-1CF0-41E6-84F8-95C389A19979}" dt="2022-08-31T06:59:54.180" v="3524" actId="1076"/>
          <ac:spMkLst>
            <pc:docMk/>
            <pc:sldMk cId="1426412705" sldId="305"/>
            <ac:spMk id="23" creationId="{586AFFFD-6143-9C4C-F75C-F02729BB906D}"/>
          </ac:spMkLst>
        </pc:spChg>
        <pc:spChg chg="add mod">
          <ac:chgData name="Nicholas Matthews" userId="1db06eb9-f19c-4f43-ab26-e26345c65034" providerId="ADAL" clId="{322E8443-1CF0-41E6-84F8-95C389A19979}" dt="2022-08-31T06:59:49.134" v="3523" actId="1076"/>
          <ac:spMkLst>
            <pc:docMk/>
            <pc:sldMk cId="1426412705" sldId="305"/>
            <ac:spMk id="24" creationId="{7ABAB6D9-9453-E982-8245-71899598E2E3}"/>
          </ac:spMkLst>
        </pc:spChg>
        <pc:spChg chg="add mod">
          <ac:chgData name="Nicholas Matthews" userId="1db06eb9-f19c-4f43-ab26-e26345c65034" providerId="ADAL" clId="{322E8443-1CF0-41E6-84F8-95C389A19979}" dt="2022-08-31T06:59:46.452" v="3522" actId="1076"/>
          <ac:spMkLst>
            <pc:docMk/>
            <pc:sldMk cId="1426412705" sldId="305"/>
            <ac:spMk id="25" creationId="{AC2BB35E-3DE6-6689-7342-E5A772D84548}"/>
          </ac:spMkLst>
        </pc:spChg>
        <pc:spChg chg="add mod">
          <ac:chgData name="Nicholas Matthews" userId="1db06eb9-f19c-4f43-ab26-e26345c65034" providerId="ADAL" clId="{322E8443-1CF0-41E6-84F8-95C389A19979}" dt="2022-08-31T06:59:43.314" v="3521" actId="1076"/>
          <ac:spMkLst>
            <pc:docMk/>
            <pc:sldMk cId="1426412705" sldId="305"/>
            <ac:spMk id="26" creationId="{B3E70FD7-C018-AD70-A4F8-14BD8BD3AAEA}"/>
          </ac:spMkLst>
        </pc:spChg>
        <pc:spChg chg="add mod">
          <ac:chgData name="Nicholas Matthews" userId="1db06eb9-f19c-4f43-ab26-e26345c65034" providerId="ADAL" clId="{322E8443-1CF0-41E6-84F8-95C389A19979}" dt="2022-08-31T06:59:40.558" v="3520" actId="1076"/>
          <ac:spMkLst>
            <pc:docMk/>
            <pc:sldMk cId="1426412705" sldId="305"/>
            <ac:spMk id="27" creationId="{0E0CFD91-5644-642A-BC51-AE77FF1C06C0}"/>
          </ac:spMkLst>
        </pc:spChg>
        <pc:grpChg chg="add mod">
          <ac:chgData name="Nicholas Matthews" userId="1db06eb9-f19c-4f43-ab26-e26345c65034" providerId="ADAL" clId="{322E8443-1CF0-41E6-84F8-95C389A19979}" dt="2022-08-31T06:58:47.191" v="3509" actId="164"/>
          <ac:grpSpMkLst>
            <pc:docMk/>
            <pc:sldMk cId="1426412705" sldId="305"/>
            <ac:grpSpMk id="28" creationId="{302DB3ED-4497-1619-3A85-70D8913C0507}"/>
          </ac:grpSpMkLst>
        </pc:grpChg>
      </pc:sldChg>
      <pc:sldChg chg="addSp delSp modSp add mod modTransition delAnim modAnim">
        <pc:chgData name="Nicholas Matthews" userId="1db06eb9-f19c-4f43-ab26-e26345c65034" providerId="ADAL" clId="{322E8443-1CF0-41E6-84F8-95C389A19979}" dt="2022-09-01T22:56:54.726" v="12951"/>
        <pc:sldMkLst>
          <pc:docMk/>
          <pc:sldMk cId="127158446" sldId="306"/>
        </pc:sldMkLst>
        <pc:spChg chg="mod">
          <ac:chgData name="Nicholas Matthews" userId="1db06eb9-f19c-4f43-ab26-e26345c65034" providerId="ADAL" clId="{322E8443-1CF0-41E6-84F8-95C389A19979}" dt="2022-09-01T22:34:03.642" v="12619" actId="1076"/>
          <ac:spMkLst>
            <pc:docMk/>
            <pc:sldMk cId="127158446" sldId="306"/>
            <ac:spMk id="2" creationId="{4DFD1707-CC70-7D79-27AE-C7192C9C135A}"/>
          </ac:spMkLst>
        </pc:spChg>
        <pc:spChg chg="add del mod">
          <ac:chgData name="Nicholas Matthews" userId="1db06eb9-f19c-4f43-ab26-e26345c65034" providerId="ADAL" clId="{322E8443-1CF0-41E6-84F8-95C389A19979}" dt="2022-09-01T14:09:02.910" v="11445" actId="478"/>
          <ac:spMkLst>
            <pc:docMk/>
            <pc:sldMk cId="127158446" sldId="306"/>
            <ac:spMk id="3" creationId="{9966BA4A-262A-A624-57E6-31B82A081E79}"/>
          </ac:spMkLst>
        </pc:spChg>
        <pc:spChg chg="add del mod">
          <ac:chgData name="Nicholas Matthews" userId="1db06eb9-f19c-4f43-ab26-e26345c65034" providerId="ADAL" clId="{322E8443-1CF0-41E6-84F8-95C389A19979}" dt="2022-09-01T22:27:41.103" v="12372" actId="478"/>
          <ac:spMkLst>
            <pc:docMk/>
            <pc:sldMk cId="127158446" sldId="306"/>
            <ac:spMk id="3" creationId="{E9FBADC5-B82B-AC24-0F0A-2E3857EBCB0D}"/>
          </ac:spMkLst>
        </pc:spChg>
        <pc:spChg chg="add del mod">
          <ac:chgData name="Nicholas Matthews" userId="1db06eb9-f19c-4f43-ab26-e26345c65034" providerId="ADAL" clId="{322E8443-1CF0-41E6-84F8-95C389A19979}" dt="2022-09-01T22:25:56.881" v="12217" actId="478"/>
          <ac:spMkLst>
            <pc:docMk/>
            <pc:sldMk cId="127158446" sldId="306"/>
            <ac:spMk id="7" creationId="{54A10EA8-AA0B-E8C4-EB0C-739A7B94B5F9}"/>
          </ac:spMkLst>
        </pc:spChg>
        <pc:spChg chg="add del mod">
          <ac:chgData name="Nicholas Matthews" userId="1db06eb9-f19c-4f43-ab26-e26345c65034" providerId="ADAL" clId="{322E8443-1CF0-41E6-84F8-95C389A19979}" dt="2022-09-01T22:32:17.165" v="12518" actId="478"/>
          <ac:spMkLst>
            <pc:docMk/>
            <pc:sldMk cId="127158446" sldId="306"/>
            <ac:spMk id="8" creationId="{A3FC8805-5073-400F-7E20-D7ECDCFE0A2D}"/>
          </ac:spMkLst>
        </pc:spChg>
        <pc:spChg chg="add mod">
          <ac:chgData name="Nicholas Matthews" userId="1db06eb9-f19c-4f43-ab26-e26345c65034" providerId="ADAL" clId="{322E8443-1CF0-41E6-84F8-95C389A19979}" dt="2022-09-01T22:56:14.332" v="12944" actId="1076"/>
          <ac:spMkLst>
            <pc:docMk/>
            <pc:sldMk cId="127158446" sldId="306"/>
            <ac:spMk id="12" creationId="{E164FE17-F1C9-40B8-22EB-7530BAB4D8C4}"/>
          </ac:spMkLst>
        </pc:spChg>
        <pc:spChg chg="add mod">
          <ac:chgData name="Nicholas Matthews" userId="1db06eb9-f19c-4f43-ab26-e26345c65034" providerId="ADAL" clId="{322E8443-1CF0-41E6-84F8-95C389A19979}" dt="2022-09-01T22:56:05.180" v="12942" actId="1076"/>
          <ac:spMkLst>
            <pc:docMk/>
            <pc:sldMk cId="127158446" sldId="306"/>
            <ac:spMk id="13" creationId="{5214CE68-7FF7-AA3A-3B66-16081B44203A}"/>
          </ac:spMkLst>
        </pc:spChg>
        <pc:spChg chg="add del mod">
          <ac:chgData name="Nicholas Matthews" userId="1db06eb9-f19c-4f43-ab26-e26345c65034" providerId="ADAL" clId="{322E8443-1CF0-41E6-84F8-95C389A19979}" dt="2022-09-01T22:33:20.606" v="12605" actId="478"/>
          <ac:spMkLst>
            <pc:docMk/>
            <pc:sldMk cId="127158446" sldId="306"/>
            <ac:spMk id="14" creationId="{E012F0C5-F920-66DC-1388-911C0C360714}"/>
          </ac:spMkLst>
        </pc:spChg>
        <pc:spChg chg="add del mod">
          <ac:chgData name="Nicholas Matthews" userId="1db06eb9-f19c-4f43-ab26-e26345c65034" providerId="ADAL" clId="{322E8443-1CF0-41E6-84F8-95C389A19979}" dt="2022-09-01T22:33:18.851" v="12604" actId="478"/>
          <ac:spMkLst>
            <pc:docMk/>
            <pc:sldMk cId="127158446" sldId="306"/>
            <ac:spMk id="16" creationId="{9B291F04-1392-ABBC-F701-640DD4290268}"/>
          </ac:spMkLst>
        </pc:spChg>
        <pc:spChg chg="add del mod">
          <ac:chgData name="Nicholas Matthews" userId="1db06eb9-f19c-4f43-ab26-e26345c65034" providerId="ADAL" clId="{322E8443-1CF0-41E6-84F8-95C389A19979}" dt="2022-09-01T22:33:38.217" v="12610" actId="478"/>
          <ac:spMkLst>
            <pc:docMk/>
            <pc:sldMk cId="127158446" sldId="306"/>
            <ac:spMk id="17" creationId="{6A0DB388-9819-085B-8866-7580F926D595}"/>
          </ac:spMkLst>
        </pc:spChg>
        <pc:spChg chg="add mod">
          <ac:chgData name="Nicholas Matthews" userId="1db06eb9-f19c-4f43-ab26-e26345c65034" providerId="ADAL" clId="{322E8443-1CF0-41E6-84F8-95C389A19979}" dt="2022-09-01T22:56:10.525" v="12943" actId="1076"/>
          <ac:spMkLst>
            <pc:docMk/>
            <pc:sldMk cId="127158446" sldId="306"/>
            <ac:spMk id="18" creationId="{01574C4A-488A-1758-1C06-7BBE871CF788}"/>
          </ac:spMkLst>
        </pc:spChg>
        <pc:spChg chg="add mod">
          <ac:chgData name="Nicholas Matthews" userId="1db06eb9-f19c-4f43-ab26-e26345c65034" providerId="ADAL" clId="{322E8443-1CF0-41E6-84F8-95C389A19979}" dt="2022-09-01T22:56:03.220" v="12941" actId="1076"/>
          <ac:spMkLst>
            <pc:docMk/>
            <pc:sldMk cId="127158446" sldId="306"/>
            <ac:spMk id="19" creationId="{888D7CAE-07F8-D7D2-3982-00CEE1717D96}"/>
          </ac:spMkLst>
        </pc:spChg>
        <pc:spChg chg="add del mod">
          <ac:chgData name="Nicholas Matthews" userId="1db06eb9-f19c-4f43-ab26-e26345c65034" providerId="ADAL" clId="{322E8443-1CF0-41E6-84F8-95C389A19979}" dt="2022-09-01T22:37:29.882" v="12677" actId="478"/>
          <ac:spMkLst>
            <pc:docMk/>
            <pc:sldMk cId="127158446" sldId="306"/>
            <ac:spMk id="20" creationId="{5C52AAFD-076B-AD46-A9F2-A3445B06BCC1}"/>
          </ac:spMkLst>
        </pc:spChg>
        <pc:graphicFrameChg chg="add del mod modGraphic">
          <ac:chgData name="Nicholas Matthews" userId="1db06eb9-f19c-4f43-ab26-e26345c65034" providerId="ADAL" clId="{322E8443-1CF0-41E6-84F8-95C389A19979}" dt="2022-09-01T22:30:37.378" v="12384" actId="478"/>
          <ac:graphicFrameMkLst>
            <pc:docMk/>
            <pc:sldMk cId="127158446" sldId="306"/>
            <ac:graphicFrameMk id="11" creationId="{5C4FA5AE-975C-864D-2144-4B23B9210094}"/>
          </ac:graphicFrameMkLst>
        </pc:graphicFrameChg>
        <pc:picChg chg="add del mod">
          <ac:chgData name="Nicholas Matthews" userId="1db06eb9-f19c-4f43-ab26-e26345c65034" providerId="ADAL" clId="{322E8443-1CF0-41E6-84F8-95C389A19979}" dt="2022-09-01T22:43:35.906" v="12687" actId="478"/>
          <ac:picMkLst>
            <pc:docMk/>
            <pc:sldMk cId="127158446" sldId="306"/>
            <ac:picMk id="22" creationId="{1BF7A7B9-D287-3B52-A48C-49337D045B95}"/>
          </ac:picMkLst>
        </pc:picChg>
        <pc:picChg chg="add del mod">
          <ac:chgData name="Nicholas Matthews" userId="1db06eb9-f19c-4f43-ab26-e26345c65034" providerId="ADAL" clId="{322E8443-1CF0-41E6-84F8-95C389A19979}" dt="2022-09-01T22:43:35.906" v="12687" actId="478"/>
          <ac:picMkLst>
            <pc:docMk/>
            <pc:sldMk cId="127158446" sldId="306"/>
            <ac:picMk id="24" creationId="{11A77D75-048F-57EC-9794-AFF28959578D}"/>
          </ac:picMkLst>
        </pc:picChg>
        <pc:picChg chg="add del mod">
          <ac:chgData name="Nicholas Matthews" userId="1db06eb9-f19c-4f43-ab26-e26345c65034" providerId="ADAL" clId="{322E8443-1CF0-41E6-84F8-95C389A19979}" dt="2022-09-01T22:43:35.906" v="12687" actId="478"/>
          <ac:picMkLst>
            <pc:docMk/>
            <pc:sldMk cId="127158446" sldId="306"/>
            <ac:picMk id="26" creationId="{99233F4C-BCE9-952A-F837-78CA5F82D945}"/>
          </ac:picMkLst>
        </pc:picChg>
        <pc:picChg chg="add del mod">
          <ac:chgData name="Nicholas Matthews" userId="1db06eb9-f19c-4f43-ab26-e26345c65034" providerId="ADAL" clId="{322E8443-1CF0-41E6-84F8-95C389A19979}" dt="2022-09-01T22:43:35.906" v="12687" actId="478"/>
          <ac:picMkLst>
            <pc:docMk/>
            <pc:sldMk cId="127158446" sldId="306"/>
            <ac:picMk id="28" creationId="{6E2550EE-4BA3-3646-A0D7-85BA4808FB0C}"/>
          </ac:picMkLst>
        </pc:picChg>
        <pc:picChg chg="add del mod">
          <ac:chgData name="Nicholas Matthews" userId="1db06eb9-f19c-4f43-ab26-e26345c65034" providerId="ADAL" clId="{322E8443-1CF0-41E6-84F8-95C389A19979}" dt="2022-09-01T22:43:35.906" v="12687" actId="478"/>
          <ac:picMkLst>
            <pc:docMk/>
            <pc:sldMk cId="127158446" sldId="306"/>
            <ac:picMk id="30" creationId="{4ED89238-7584-57AF-B5DA-8685770D7C63}"/>
          </ac:picMkLst>
        </pc:picChg>
        <pc:picChg chg="add del mod">
          <ac:chgData name="Nicholas Matthews" userId="1db06eb9-f19c-4f43-ab26-e26345c65034" providerId="ADAL" clId="{322E8443-1CF0-41E6-84F8-95C389A19979}" dt="2022-09-01T22:55:57.012" v="12939" actId="478"/>
          <ac:picMkLst>
            <pc:docMk/>
            <pc:sldMk cId="127158446" sldId="306"/>
            <ac:picMk id="32" creationId="{32E85708-0D25-DBA9-415F-02C4FF59E4FA}"/>
          </ac:picMkLst>
        </pc:picChg>
      </pc:sldChg>
      <pc:sldChg chg="addSp delSp modSp add del mod">
        <pc:chgData name="Nicholas Matthews" userId="1db06eb9-f19c-4f43-ab26-e26345c65034" providerId="ADAL" clId="{322E8443-1CF0-41E6-84F8-95C389A19979}" dt="2022-09-01T11:40:13.876" v="8676" actId="47"/>
        <pc:sldMkLst>
          <pc:docMk/>
          <pc:sldMk cId="1333917713" sldId="307"/>
        </pc:sldMkLst>
        <pc:spChg chg="del">
          <ac:chgData name="Nicholas Matthews" userId="1db06eb9-f19c-4f43-ab26-e26345c65034" providerId="ADAL" clId="{322E8443-1CF0-41E6-84F8-95C389A19979}" dt="2022-08-31T06:46:26.312" v="2736" actId="478"/>
          <ac:spMkLst>
            <pc:docMk/>
            <pc:sldMk cId="1333917713" sldId="307"/>
            <ac:spMk id="2" creationId="{4DFD1707-CC70-7D79-27AE-C7192C9C135A}"/>
          </ac:spMkLst>
        </pc:spChg>
        <pc:spChg chg="del">
          <ac:chgData name="Nicholas Matthews" userId="1db06eb9-f19c-4f43-ab26-e26345c65034" providerId="ADAL" clId="{322E8443-1CF0-41E6-84F8-95C389A19979}" dt="2022-08-31T06:45:03.214" v="2721" actId="478"/>
          <ac:spMkLst>
            <pc:docMk/>
            <pc:sldMk cId="1333917713" sldId="307"/>
            <ac:spMk id="3" creationId="{4E02B0AB-BE12-1E54-E70F-5A0B790CB876}"/>
          </ac:spMkLst>
        </pc:spChg>
        <pc:spChg chg="add del">
          <ac:chgData name="Nicholas Matthews" userId="1db06eb9-f19c-4f43-ab26-e26345c65034" providerId="ADAL" clId="{322E8443-1CF0-41E6-84F8-95C389A19979}" dt="2022-08-31T06:45:17.599" v="2725" actId="478"/>
          <ac:spMkLst>
            <pc:docMk/>
            <pc:sldMk cId="1333917713" sldId="307"/>
            <ac:spMk id="7" creationId="{71AAC9B7-E15F-0123-AFF0-048F1991150C}"/>
          </ac:spMkLst>
        </pc:spChg>
        <pc:spChg chg="del">
          <ac:chgData name="Nicholas Matthews" userId="1db06eb9-f19c-4f43-ab26-e26345c65034" providerId="ADAL" clId="{322E8443-1CF0-41E6-84F8-95C389A19979}" dt="2022-08-31T06:45:10.001" v="2723" actId="478"/>
          <ac:spMkLst>
            <pc:docMk/>
            <pc:sldMk cId="1333917713" sldId="307"/>
            <ac:spMk id="11" creationId="{2F641E55-2447-7106-B47D-27DF4A70012D}"/>
          </ac:spMkLst>
        </pc:spChg>
        <pc:spChg chg="del">
          <ac:chgData name="Nicholas Matthews" userId="1db06eb9-f19c-4f43-ab26-e26345c65034" providerId="ADAL" clId="{322E8443-1CF0-41E6-84F8-95C389A19979}" dt="2022-08-31T06:45:07.619" v="2722" actId="478"/>
          <ac:spMkLst>
            <pc:docMk/>
            <pc:sldMk cId="1333917713" sldId="307"/>
            <ac:spMk id="12" creationId="{2757724E-311E-90F2-06AC-6A108CFBB812}"/>
          </ac:spMkLst>
        </pc:spChg>
        <pc:spChg chg="add mod">
          <ac:chgData name="Nicholas Matthews" userId="1db06eb9-f19c-4f43-ab26-e26345c65034" providerId="ADAL" clId="{322E8443-1CF0-41E6-84F8-95C389A19979}" dt="2022-09-01T11:39:42.348" v="8673" actId="1076"/>
          <ac:spMkLst>
            <pc:docMk/>
            <pc:sldMk cId="1333917713" sldId="307"/>
            <ac:spMk id="13" creationId="{76B57AAA-460E-50FC-9493-47C45C3A4ECA}"/>
          </ac:spMkLst>
        </pc:spChg>
        <pc:spChg chg="add mod">
          <ac:chgData name="Nicholas Matthews" userId="1db06eb9-f19c-4f43-ab26-e26345c65034" providerId="ADAL" clId="{322E8443-1CF0-41E6-84F8-95C389A19979}" dt="2022-08-31T06:47:22.741" v="2750" actId="14100"/>
          <ac:spMkLst>
            <pc:docMk/>
            <pc:sldMk cId="1333917713" sldId="307"/>
            <ac:spMk id="14" creationId="{3B571B10-9EB5-5D1A-F253-D51268AE0AB6}"/>
          </ac:spMkLst>
        </pc:spChg>
        <pc:spChg chg="add mod">
          <ac:chgData name="Nicholas Matthews" userId="1db06eb9-f19c-4f43-ab26-e26345c65034" providerId="ADAL" clId="{322E8443-1CF0-41E6-84F8-95C389A19979}" dt="2022-09-01T11:39:49.982" v="8675" actId="1076"/>
          <ac:spMkLst>
            <pc:docMk/>
            <pc:sldMk cId="1333917713" sldId="307"/>
            <ac:spMk id="15" creationId="{F083EA15-6EA6-A6C1-4C1F-5D609D3D011D}"/>
          </ac:spMkLst>
        </pc:spChg>
        <pc:spChg chg="add mod">
          <ac:chgData name="Nicholas Matthews" userId="1db06eb9-f19c-4f43-ab26-e26345c65034" providerId="ADAL" clId="{322E8443-1CF0-41E6-84F8-95C389A19979}" dt="2022-09-01T11:39:45.764" v="8674" actId="1076"/>
          <ac:spMkLst>
            <pc:docMk/>
            <pc:sldMk cId="1333917713" sldId="307"/>
            <ac:spMk id="16" creationId="{45A31010-001F-F6AB-FCEB-1915ED976DE2}"/>
          </ac:spMkLst>
        </pc:spChg>
        <pc:spChg chg="add mod">
          <ac:chgData name="Nicholas Matthews" userId="1db06eb9-f19c-4f43-ab26-e26345c65034" providerId="ADAL" clId="{322E8443-1CF0-41E6-84F8-95C389A19979}" dt="2022-08-31T06:47:41.719" v="2755" actId="1076"/>
          <ac:spMkLst>
            <pc:docMk/>
            <pc:sldMk cId="1333917713" sldId="307"/>
            <ac:spMk id="17" creationId="{1208A964-4B73-074A-9594-6E7E8FA78B9F}"/>
          </ac:spMkLst>
        </pc:spChg>
        <pc:spChg chg="add mod">
          <ac:chgData name="Nicholas Matthews" userId="1db06eb9-f19c-4f43-ab26-e26345c65034" providerId="ADAL" clId="{322E8443-1CF0-41E6-84F8-95C389A19979}" dt="2022-08-31T06:47:35.721" v="2754" actId="1076"/>
          <ac:spMkLst>
            <pc:docMk/>
            <pc:sldMk cId="1333917713" sldId="307"/>
            <ac:spMk id="18" creationId="{716261C5-E467-1B4C-ABC8-439D80EA94F9}"/>
          </ac:spMkLst>
        </pc:spChg>
        <pc:spChg chg="add mod">
          <ac:chgData name="Nicholas Matthews" userId="1db06eb9-f19c-4f43-ab26-e26345c65034" providerId="ADAL" clId="{322E8443-1CF0-41E6-84F8-95C389A19979}" dt="2022-08-31T06:48:55.290" v="2940" actId="403"/>
          <ac:spMkLst>
            <pc:docMk/>
            <pc:sldMk cId="1333917713" sldId="307"/>
            <ac:spMk id="19" creationId="{11DDDF10-3193-A900-A6FB-56DFAFED45A2}"/>
          </ac:spMkLst>
        </pc:spChg>
        <pc:picChg chg="del">
          <ac:chgData name="Nicholas Matthews" userId="1db06eb9-f19c-4f43-ab26-e26345c65034" providerId="ADAL" clId="{322E8443-1CF0-41E6-84F8-95C389A19979}" dt="2022-08-31T06:45:00.517" v="2720" actId="478"/>
          <ac:picMkLst>
            <pc:docMk/>
            <pc:sldMk cId="1333917713" sldId="307"/>
            <ac:picMk id="9" creationId="{6058C9E8-49FE-FDD8-B97B-1A94BBB3D72D}"/>
          </ac:picMkLst>
        </pc:picChg>
        <pc:picChg chg="add mod">
          <ac:chgData name="Nicholas Matthews" userId="1db06eb9-f19c-4f43-ab26-e26345c65034" providerId="ADAL" clId="{322E8443-1CF0-41E6-84F8-95C389A19979}" dt="2022-08-31T06:46:35.719" v="2738" actId="1076"/>
          <ac:picMkLst>
            <pc:docMk/>
            <pc:sldMk cId="1333917713" sldId="307"/>
            <ac:picMk id="10" creationId="{F4EC9280-080A-523A-BCAE-B066EF6FCDBD}"/>
          </ac:picMkLst>
        </pc:picChg>
      </pc:sldChg>
      <pc:sldChg chg="addSp delSp modSp add mod modTransition">
        <pc:chgData name="Nicholas Matthews" userId="1db06eb9-f19c-4f43-ab26-e26345c65034" providerId="ADAL" clId="{322E8443-1CF0-41E6-84F8-95C389A19979}" dt="2022-09-01T13:56:47.845" v="11431"/>
        <pc:sldMkLst>
          <pc:docMk/>
          <pc:sldMk cId="1977906781" sldId="308"/>
        </pc:sldMkLst>
        <pc:spChg chg="del">
          <ac:chgData name="Nicholas Matthews" userId="1db06eb9-f19c-4f43-ab26-e26345c65034" providerId="ADAL" clId="{322E8443-1CF0-41E6-84F8-95C389A19979}" dt="2022-08-31T06:49:10.893" v="2943" actId="478"/>
          <ac:spMkLst>
            <pc:docMk/>
            <pc:sldMk cId="1977906781" sldId="308"/>
            <ac:spMk id="3" creationId="{4E02B0AB-BE12-1E54-E70F-5A0B790CB876}"/>
          </ac:spMkLst>
        </pc:spChg>
        <pc:spChg chg="add mod">
          <ac:chgData name="Nicholas Matthews" userId="1db06eb9-f19c-4f43-ab26-e26345c65034" providerId="ADAL" clId="{322E8443-1CF0-41E6-84F8-95C389A19979}" dt="2022-08-31T06:54:40.889" v="3406" actId="207"/>
          <ac:spMkLst>
            <pc:docMk/>
            <pc:sldMk cId="1977906781" sldId="308"/>
            <ac:spMk id="7" creationId="{F3E5235E-4D61-3F79-6B3D-BA4930D4BF4A}"/>
          </ac:spMkLst>
        </pc:spChg>
        <pc:spChg chg="del">
          <ac:chgData name="Nicholas Matthews" userId="1db06eb9-f19c-4f43-ab26-e26345c65034" providerId="ADAL" clId="{322E8443-1CF0-41E6-84F8-95C389A19979}" dt="2022-08-31T06:49:17.989" v="2945" actId="478"/>
          <ac:spMkLst>
            <pc:docMk/>
            <pc:sldMk cId="1977906781" sldId="308"/>
            <ac:spMk id="11" creationId="{2F641E55-2447-7106-B47D-27DF4A70012D}"/>
          </ac:spMkLst>
        </pc:spChg>
        <pc:spChg chg="del">
          <ac:chgData name="Nicholas Matthews" userId="1db06eb9-f19c-4f43-ab26-e26345c65034" providerId="ADAL" clId="{322E8443-1CF0-41E6-84F8-95C389A19979}" dt="2022-08-31T06:49:15.400" v="2944" actId="478"/>
          <ac:spMkLst>
            <pc:docMk/>
            <pc:sldMk cId="1977906781" sldId="308"/>
            <ac:spMk id="12" creationId="{2757724E-311E-90F2-06AC-6A108CFBB812}"/>
          </ac:spMkLst>
        </pc:spChg>
        <pc:picChg chg="del">
          <ac:chgData name="Nicholas Matthews" userId="1db06eb9-f19c-4f43-ab26-e26345c65034" providerId="ADAL" clId="{322E8443-1CF0-41E6-84F8-95C389A19979}" dt="2022-08-31T06:49:08.972" v="2942" actId="478"/>
          <ac:picMkLst>
            <pc:docMk/>
            <pc:sldMk cId="1977906781" sldId="308"/>
            <ac:picMk id="9" creationId="{6058C9E8-49FE-FDD8-B97B-1A94BBB3D72D}"/>
          </ac:picMkLst>
        </pc:picChg>
        <pc:picChg chg="add mod">
          <ac:chgData name="Nicholas Matthews" userId="1db06eb9-f19c-4f43-ab26-e26345c65034" providerId="ADAL" clId="{322E8443-1CF0-41E6-84F8-95C389A19979}" dt="2022-09-01T11:35:46.069" v="8672"/>
          <ac:picMkLst>
            <pc:docMk/>
            <pc:sldMk cId="1977906781" sldId="308"/>
            <ac:picMk id="4098" creationId="{8C0A6915-1A9B-11B3-FBB1-E3993B078335}"/>
          </ac:picMkLst>
        </pc:picChg>
      </pc:sldChg>
      <pc:sldChg chg="addSp delSp modSp add mod ord modTransition addAnim delAnim modAnim">
        <pc:chgData name="Nicholas Matthews" userId="1db06eb9-f19c-4f43-ab26-e26345c65034" providerId="ADAL" clId="{322E8443-1CF0-41E6-84F8-95C389A19979}" dt="2022-09-01T23:14:11.223" v="13093"/>
        <pc:sldMkLst>
          <pc:docMk/>
          <pc:sldMk cId="2315650374" sldId="309"/>
        </pc:sldMkLst>
        <pc:spChg chg="add mod">
          <ac:chgData name="Nicholas Matthews" userId="1db06eb9-f19c-4f43-ab26-e26345c65034" providerId="ADAL" clId="{322E8443-1CF0-41E6-84F8-95C389A19979}" dt="2022-09-01T22:48:25.139" v="12740" actId="164"/>
          <ac:spMkLst>
            <pc:docMk/>
            <pc:sldMk cId="2315650374" sldId="309"/>
            <ac:spMk id="2" creationId="{C56362A2-3F7F-B620-6C7F-4B3A962BE96C}"/>
          </ac:spMkLst>
        </pc:spChg>
        <pc:spChg chg="mod">
          <ac:chgData name="Nicholas Matthews" userId="1db06eb9-f19c-4f43-ab26-e26345c65034" providerId="ADAL" clId="{322E8443-1CF0-41E6-84F8-95C389A19979}" dt="2022-09-01T22:54:04.171" v="12920" actId="20577"/>
          <ac:spMkLst>
            <pc:docMk/>
            <pc:sldMk cId="2315650374" sldId="309"/>
            <ac:spMk id="3" creationId="{04E5DC1E-B353-47E4-3671-194B26876679}"/>
          </ac:spMkLst>
        </pc:spChg>
        <pc:spChg chg="add mod">
          <ac:chgData name="Nicholas Matthews" userId="1db06eb9-f19c-4f43-ab26-e26345c65034" providerId="ADAL" clId="{322E8443-1CF0-41E6-84F8-95C389A19979}" dt="2022-09-01T22:45:43.025" v="12708" actId="404"/>
          <ac:spMkLst>
            <pc:docMk/>
            <pc:sldMk cId="2315650374" sldId="309"/>
            <ac:spMk id="4" creationId="{86DA6F54-2DB4-0595-840E-1138D51DC06A}"/>
          </ac:spMkLst>
        </pc:spChg>
        <pc:spChg chg="del">
          <ac:chgData name="Nicholas Matthews" userId="1db06eb9-f19c-4f43-ab26-e26345c65034" providerId="ADAL" clId="{322E8443-1CF0-41E6-84F8-95C389A19979}" dt="2022-09-01T13:18:57.425" v="10782" actId="478"/>
          <ac:spMkLst>
            <pc:docMk/>
            <pc:sldMk cId="2315650374" sldId="309"/>
            <ac:spMk id="5" creationId="{613CC963-C382-6771-9D74-800DCB99B81E}"/>
          </ac:spMkLst>
        </pc:spChg>
        <pc:spChg chg="add mod ord">
          <ac:chgData name="Nicholas Matthews" userId="1db06eb9-f19c-4f43-ab26-e26345c65034" providerId="ADAL" clId="{322E8443-1CF0-41E6-84F8-95C389A19979}" dt="2022-09-01T22:47:01.629" v="12726" actId="1076"/>
          <ac:spMkLst>
            <pc:docMk/>
            <pc:sldMk cId="2315650374" sldId="309"/>
            <ac:spMk id="8" creationId="{5D53F19B-11AE-2F0A-AE87-36BEFB0DE7F4}"/>
          </ac:spMkLst>
        </pc:spChg>
        <pc:spChg chg="add mod">
          <ac:chgData name="Nicholas Matthews" userId="1db06eb9-f19c-4f43-ab26-e26345c65034" providerId="ADAL" clId="{322E8443-1CF0-41E6-84F8-95C389A19979}" dt="2022-09-01T22:48:02.138" v="12739" actId="1076"/>
          <ac:spMkLst>
            <pc:docMk/>
            <pc:sldMk cId="2315650374" sldId="309"/>
            <ac:spMk id="9" creationId="{BEC7A94D-6922-6D8B-C2C4-55A2A38CFE2E}"/>
          </ac:spMkLst>
        </pc:spChg>
        <pc:spChg chg="add mod">
          <ac:chgData name="Nicholas Matthews" userId="1db06eb9-f19c-4f43-ab26-e26345c65034" providerId="ADAL" clId="{322E8443-1CF0-41E6-84F8-95C389A19979}" dt="2022-09-01T22:47:54.231" v="12738" actId="1076"/>
          <ac:spMkLst>
            <pc:docMk/>
            <pc:sldMk cId="2315650374" sldId="309"/>
            <ac:spMk id="10" creationId="{D8922103-B9C8-272E-0BCA-BEBA89D97877}"/>
          </ac:spMkLst>
        </pc:spChg>
        <pc:spChg chg="add mod">
          <ac:chgData name="Nicholas Matthews" userId="1db06eb9-f19c-4f43-ab26-e26345c65034" providerId="ADAL" clId="{322E8443-1CF0-41E6-84F8-95C389A19979}" dt="2022-09-01T22:47:45.297" v="12737" actId="1076"/>
          <ac:spMkLst>
            <pc:docMk/>
            <pc:sldMk cId="2315650374" sldId="309"/>
            <ac:spMk id="11" creationId="{49F4DE90-071E-EFB4-2421-A996076A0FB1}"/>
          </ac:spMkLst>
        </pc:spChg>
        <pc:spChg chg="add del">
          <ac:chgData name="Nicholas Matthews" userId="1db06eb9-f19c-4f43-ab26-e26345c65034" providerId="ADAL" clId="{322E8443-1CF0-41E6-84F8-95C389A19979}" dt="2022-09-01T08:55:48.942" v="4173" actId="478"/>
          <ac:spMkLst>
            <pc:docMk/>
            <pc:sldMk cId="2315650374" sldId="309"/>
            <ac:spMk id="13" creationId="{7BBE2B94-64FA-DD47-D781-F99C1BC8184B}"/>
          </ac:spMkLst>
        </pc:spChg>
        <pc:spChg chg="add mod">
          <ac:chgData name="Nicholas Matthews" userId="1db06eb9-f19c-4f43-ab26-e26345c65034" providerId="ADAL" clId="{322E8443-1CF0-41E6-84F8-95C389A19979}" dt="2022-09-01T09:58:30.621" v="7556" actId="1076"/>
          <ac:spMkLst>
            <pc:docMk/>
            <pc:sldMk cId="2315650374" sldId="309"/>
            <ac:spMk id="14" creationId="{6FFBDA8B-9F75-9D46-D84E-58DB3F3AD3A7}"/>
          </ac:spMkLst>
        </pc:spChg>
        <pc:spChg chg="add mod">
          <ac:chgData name="Nicholas Matthews" userId="1db06eb9-f19c-4f43-ab26-e26345c65034" providerId="ADAL" clId="{322E8443-1CF0-41E6-84F8-95C389A19979}" dt="2022-09-01T13:18:58.396" v="10783"/>
          <ac:spMkLst>
            <pc:docMk/>
            <pc:sldMk cId="2315650374" sldId="309"/>
            <ac:spMk id="16" creationId="{1C42DFF9-8E3E-4BFC-412E-5BE96FE66D23}"/>
          </ac:spMkLst>
        </pc:spChg>
        <pc:spChg chg="add mod">
          <ac:chgData name="Nicholas Matthews" userId="1db06eb9-f19c-4f43-ab26-e26345c65034" providerId="ADAL" clId="{322E8443-1CF0-41E6-84F8-95C389A19979}" dt="2022-09-01T22:48:25.139" v="12740" actId="164"/>
          <ac:spMkLst>
            <pc:docMk/>
            <pc:sldMk cId="2315650374" sldId="309"/>
            <ac:spMk id="17" creationId="{D49D6D2F-361E-9442-3289-55D8BEC83A79}"/>
          </ac:spMkLst>
        </pc:spChg>
        <pc:grpChg chg="add mod">
          <ac:chgData name="Nicholas Matthews" userId="1db06eb9-f19c-4f43-ab26-e26345c65034" providerId="ADAL" clId="{322E8443-1CF0-41E6-84F8-95C389A19979}" dt="2022-09-01T22:48:25.139" v="12740" actId="164"/>
          <ac:grpSpMkLst>
            <pc:docMk/>
            <pc:sldMk cId="2315650374" sldId="309"/>
            <ac:grpSpMk id="12" creationId="{6389DD95-83B2-D958-E9E2-9CDA6DE0BE93}"/>
          </ac:grpSpMkLst>
        </pc:grpChg>
        <pc:grpChg chg="add del mod">
          <ac:chgData name="Nicholas Matthews" userId="1db06eb9-f19c-4f43-ab26-e26345c65034" providerId="ADAL" clId="{322E8443-1CF0-41E6-84F8-95C389A19979}" dt="2022-09-01T22:47:12.951" v="12729" actId="478"/>
          <ac:grpSpMkLst>
            <pc:docMk/>
            <pc:sldMk cId="2315650374" sldId="309"/>
            <ac:grpSpMk id="15" creationId="{10A7FC47-52E1-82A6-BC86-7A422DB7891B}"/>
          </ac:grpSpMkLst>
        </pc:grpChg>
        <pc:picChg chg="add mod">
          <ac:chgData name="Nicholas Matthews" userId="1db06eb9-f19c-4f43-ab26-e26345c65034" providerId="ADAL" clId="{322E8443-1CF0-41E6-84F8-95C389A19979}" dt="2022-09-01T22:48:25.139" v="12740" actId="164"/>
          <ac:picMkLst>
            <pc:docMk/>
            <pc:sldMk cId="2315650374" sldId="309"/>
            <ac:picMk id="13" creationId="{07CDF8FF-1858-5691-B3EC-5086BD33FF6C}"/>
          </ac:picMkLst>
        </pc:picChg>
      </pc:sldChg>
      <pc:sldChg chg="modSp add mod ord modTransition">
        <pc:chgData name="Nicholas Matthews" userId="1db06eb9-f19c-4f43-ab26-e26345c65034" providerId="ADAL" clId="{322E8443-1CF0-41E6-84F8-95C389A19979}" dt="2022-09-01T23:54:36.682" v="13480" actId="20577"/>
        <pc:sldMkLst>
          <pc:docMk/>
          <pc:sldMk cId="4117359971" sldId="310"/>
        </pc:sldMkLst>
        <pc:spChg chg="mod">
          <ac:chgData name="Nicholas Matthews" userId="1db06eb9-f19c-4f43-ab26-e26345c65034" providerId="ADAL" clId="{322E8443-1CF0-41E6-84F8-95C389A19979}" dt="2022-09-01T23:54:36.682" v="13480" actId="20577"/>
          <ac:spMkLst>
            <pc:docMk/>
            <pc:sldMk cId="4117359971" sldId="310"/>
            <ac:spMk id="3" creationId="{04E5DC1E-B353-47E4-3671-194B26876679}"/>
          </ac:spMkLst>
        </pc:spChg>
      </pc:sldChg>
      <pc:sldChg chg="addSp delSp modSp add mod modTransition">
        <pc:chgData name="Nicholas Matthews" userId="1db06eb9-f19c-4f43-ab26-e26345c65034" providerId="ADAL" clId="{322E8443-1CF0-41E6-84F8-95C389A19979}" dt="2022-09-01T23:56:15.437" v="13493" actId="20577"/>
        <pc:sldMkLst>
          <pc:docMk/>
          <pc:sldMk cId="3447468129" sldId="311"/>
        </pc:sldMkLst>
        <pc:spChg chg="add del mod">
          <ac:chgData name="Nicholas Matthews" userId="1db06eb9-f19c-4f43-ab26-e26345c65034" providerId="ADAL" clId="{322E8443-1CF0-41E6-84F8-95C389A19979}" dt="2022-09-01T22:59:16.314" v="12960" actId="478"/>
          <ac:spMkLst>
            <pc:docMk/>
            <pc:sldMk cId="3447468129" sldId="311"/>
            <ac:spMk id="2" creationId="{64E43A45-6791-6712-2A01-49543633AFAA}"/>
          </ac:spMkLst>
        </pc:spChg>
        <pc:spChg chg="del mod">
          <ac:chgData name="Nicholas Matthews" userId="1db06eb9-f19c-4f43-ab26-e26345c65034" providerId="ADAL" clId="{322E8443-1CF0-41E6-84F8-95C389A19979}" dt="2022-09-01T09:27:02.330" v="6323" actId="478"/>
          <ac:spMkLst>
            <pc:docMk/>
            <pc:sldMk cId="3447468129" sldId="311"/>
            <ac:spMk id="6" creationId="{76BE7795-9D1C-E78B-46D2-35C388288C66}"/>
          </ac:spMkLst>
        </pc:spChg>
        <pc:spChg chg="del">
          <ac:chgData name="Nicholas Matthews" userId="1db06eb9-f19c-4f43-ab26-e26345c65034" providerId="ADAL" clId="{322E8443-1CF0-41E6-84F8-95C389A19979}" dt="2022-09-01T13:19:12.758" v="10788" actId="478"/>
          <ac:spMkLst>
            <pc:docMk/>
            <pc:sldMk cId="3447468129" sldId="311"/>
            <ac:spMk id="7" creationId="{A5AAF29B-BED0-2CD0-6530-27660A84B15B}"/>
          </ac:spMkLst>
        </pc:spChg>
        <pc:spChg chg="del mod">
          <ac:chgData name="Nicholas Matthews" userId="1db06eb9-f19c-4f43-ab26-e26345c65034" providerId="ADAL" clId="{322E8443-1CF0-41E6-84F8-95C389A19979}" dt="2022-09-01T22:59:29.625" v="12964" actId="478"/>
          <ac:spMkLst>
            <pc:docMk/>
            <pc:sldMk cId="3447468129" sldId="311"/>
            <ac:spMk id="8" creationId="{DE29EA48-F296-364B-8AED-8C74A3CD7F6B}"/>
          </ac:spMkLst>
        </pc:spChg>
        <pc:spChg chg="mod">
          <ac:chgData name="Nicholas Matthews" userId="1db06eb9-f19c-4f43-ab26-e26345c65034" providerId="ADAL" clId="{322E8443-1CF0-41E6-84F8-95C389A19979}" dt="2022-09-01T23:56:15.437" v="13493" actId="20577"/>
          <ac:spMkLst>
            <pc:docMk/>
            <pc:sldMk cId="3447468129" sldId="311"/>
            <ac:spMk id="9" creationId="{C31B4548-9EB6-766D-6B1F-E6D755CCFF08}"/>
          </ac:spMkLst>
        </pc:spChg>
        <pc:spChg chg="add del mod">
          <ac:chgData name="Nicholas Matthews" userId="1db06eb9-f19c-4f43-ab26-e26345c65034" providerId="ADAL" clId="{322E8443-1CF0-41E6-84F8-95C389A19979}" dt="2022-09-01T13:19:11.377" v="10787" actId="478"/>
          <ac:spMkLst>
            <pc:docMk/>
            <pc:sldMk cId="3447468129" sldId="311"/>
            <ac:spMk id="10" creationId="{ABA6B756-1786-70EC-115A-E1F96C72AC3A}"/>
          </ac:spMkLst>
        </pc:spChg>
        <pc:spChg chg="add del mod">
          <ac:chgData name="Nicholas Matthews" userId="1db06eb9-f19c-4f43-ab26-e26345c65034" providerId="ADAL" clId="{322E8443-1CF0-41E6-84F8-95C389A19979}" dt="2022-09-01T13:19:21.502" v="10790" actId="478"/>
          <ac:spMkLst>
            <pc:docMk/>
            <pc:sldMk cId="3447468129" sldId="311"/>
            <ac:spMk id="11" creationId="{E9FCE524-323B-6955-F34E-F5BE0ADC251D}"/>
          </ac:spMkLst>
        </pc:spChg>
        <pc:spChg chg="add mod">
          <ac:chgData name="Nicholas Matthews" userId="1db06eb9-f19c-4f43-ab26-e26345c65034" providerId="ADAL" clId="{322E8443-1CF0-41E6-84F8-95C389A19979}" dt="2022-09-01T13:19:49.804" v="10791"/>
          <ac:spMkLst>
            <pc:docMk/>
            <pc:sldMk cId="3447468129" sldId="311"/>
            <ac:spMk id="12" creationId="{C0198E4E-CB96-E4E9-9DBD-52A589FB08C2}"/>
          </ac:spMkLst>
        </pc:spChg>
        <pc:picChg chg="add mod">
          <ac:chgData name="Nicholas Matthews" userId="1db06eb9-f19c-4f43-ab26-e26345c65034" providerId="ADAL" clId="{322E8443-1CF0-41E6-84F8-95C389A19979}" dt="2022-09-01T23:00:40.269" v="13035" actId="14100"/>
          <ac:picMkLst>
            <pc:docMk/>
            <pc:sldMk cId="3447468129" sldId="311"/>
            <ac:picMk id="6" creationId="{41BC5DC1-B7C4-4927-A01D-C574B7D148AA}"/>
          </ac:picMkLst>
        </pc:picChg>
      </pc:sldChg>
      <pc:sldChg chg="addSp delSp modSp add mod modTransition">
        <pc:chgData name="Nicholas Matthews" userId="1db06eb9-f19c-4f43-ab26-e26345c65034" providerId="ADAL" clId="{322E8443-1CF0-41E6-84F8-95C389A19979}" dt="2022-09-01T13:56:47.845" v="11431"/>
        <pc:sldMkLst>
          <pc:docMk/>
          <pc:sldMk cId="1763567353" sldId="312"/>
        </pc:sldMkLst>
        <pc:spChg chg="del">
          <ac:chgData name="Nicholas Matthews" userId="1db06eb9-f19c-4f43-ab26-e26345c65034" providerId="ADAL" clId="{322E8443-1CF0-41E6-84F8-95C389A19979}" dt="2022-09-01T09:29:15.391" v="6522" actId="478"/>
          <ac:spMkLst>
            <pc:docMk/>
            <pc:sldMk cId="1763567353" sldId="312"/>
            <ac:spMk id="2" creationId="{4DFD1707-CC70-7D79-27AE-C7192C9C135A}"/>
          </ac:spMkLst>
        </pc:spChg>
        <pc:spChg chg="add mod">
          <ac:chgData name="Nicholas Matthews" userId="1db06eb9-f19c-4f43-ab26-e26345c65034" providerId="ADAL" clId="{322E8443-1CF0-41E6-84F8-95C389A19979}" dt="2022-09-01T09:30:37.820" v="6685" actId="1076"/>
          <ac:spMkLst>
            <pc:docMk/>
            <pc:sldMk cId="1763567353" sldId="312"/>
            <ac:spMk id="6" creationId="{573D02F8-2DBE-DD9D-28F2-77E595C26E1E}"/>
          </ac:spMkLst>
        </pc:spChg>
        <pc:spChg chg="add mod">
          <ac:chgData name="Nicholas Matthews" userId="1db06eb9-f19c-4f43-ab26-e26345c65034" providerId="ADAL" clId="{322E8443-1CF0-41E6-84F8-95C389A19979}" dt="2022-09-01T13:02:38.997" v="10434" actId="1076"/>
          <ac:spMkLst>
            <pc:docMk/>
            <pc:sldMk cId="1763567353" sldId="312"/>
            <ac:spMk id="7" creationId="{4CD651B6-C203-05B7-C7AB-097006380261}"/>
          </ac:spMkLst>
        </pc:spChg>
        <pc:picChg chg="mod">
          <ac:chgData name="Nicholas Matthews" userId="1db06eb9-f19c-4f43-ab26-e26345c65034" providerId="ADAL" clId="{322E8443-1CF0-41E6-84F8-95C389A19979}" dt="2022-09-01T13:02:22.154" v="10410" actId="1076"/>
          <ac:picMkLst>
            <pc:docMk/>
            <pc:sldMk cId="1763567353" sldId="312"/>
            <ac:picMk id="2050" creationId="{D38B74A9-7719-152A-DD2C-87E45C86E665}"/>
          </ac:picMkLst>
        </pc:picChg>
      </pc:sldChg>
      <pc:sldChg chg="addSp modSp add mod modTransition">
        <pc:chgData name="Nicholas Matthews" userId="1db06eb9-f19c-4f43-ab26-e26345c65034" providerId="ADAL" clId="{322E8443-1CF0-41E6-84F8-95C389A19979}" dt="2022-09-01T13:56:47.845" v="11431"/>
        <pc:sldMkLst>
          <pc:docMk/>
          <pc:sldMk cId="3796451027" sldId="313"/>
        </pc:sldMkLst>
        <pc:spChg chg="mod">
          <ac:chgData name="Nicholas Matthews" userId="1db06eb9-f19c-4f43-ab26-e26345c65034" providerId="ADAL" clId="{322E8443-1CF0-41E6-84F8-95C389A19979}" dt="2022-09-01T09:46:09.371" v="7375" actId="20577"/>
          <ac:spMkLst>
            <pc:docMk/>
            <pc:sldMk cId="3796451027" sldId="313"/>
            <ac:spMk id="2" creationId="{4DFD1707-CC70-7D79-27AE-C7192C9C135A}"/>
          </ac:spMkLst>
        </pc:spChg>
        <pc:spChg chg="add mod ord">
          <ac:chgData name="Nicholas Matthews" userId="1db06eb9-f19c-4f43-ab26-e26345c65034" providerId="ADAL" clId="{322E8443-1CF0-41E6-84F8-95C389A19979}" dt="2022-09-01T13:09:53.550" v="10767" actId="167"/>
          <ac:spMkLst>
            <pc:docMk/>
            <pc:sldMk cId="3796451027" sldId="313"/>
            <ac:spMk id="3" creationId="{C4ACF14D-48B8-7E93-E677-1ED156956788}"/>
          </ac:spMkLst>
        </pc:spChg>
        <pc:spChg chg="mod">
          <ac:chgData name="Nicholas Matthews" userId="1db06eb9-f19c-4f43-ab26-e26345c65034" providerId="ADAL" clId="{322E8443-1CF0-41E6-84F8-95C389A19979}" dt="2022-09-01T09:40:01.391" v="7360" actId="1076"/>
          <ac:spMkLst>
            <pc:docMk/>
            <pc:sldMk cId="3796451027" sldId="313"/>
            <ac:spMk id="6" creationId="{6736F5D3-2F6A-E637-0853-5435906C1001}"/>
          </ac:spMkLst>
        </pc:spChg>
      </pc:sldChg>
      <pc:sldChg chg="addSp delSp modSp add mod modTransition modAnim">
        <pc:chgData name="Nicholas Matthews" userId="1db06eb9-f19c-4f43-ab26-e26345c65034" providerId="ADAL" clId="{322E8443-1CF0-41E6-84F8-95C389A19979}" dt="2022-09-01T13:56:47.845" v="11431"/>
        <pc:sldMkLst>
          <pc:docMk/>
          <pc:sldMk cId="847173526" sldId="314"/>
        </pc:sldMkLst>
        <pc:spChg chg="add mod">
          <ac:chgData name="Nicholas Matthews" userId="1db06eb9-f19c-4f43-ab26-e26345c65034" providerId="ADAL" clId="{322E8443-1CF0-41E6-84F8-95C389A19979}" dt="2022-09-01T12:53:48.431" v="10232" actId="1076"/>
          <ac:spMkLst>
            <pc:docMk/>
            <pc:sldMk cId="847173526" sldId="314"/>
            <ac:spMk id="2" creationId="{B50DF2BF-7009-80B5-4B5B-ECF9E0B9F0A1}"/>
          </ac:spMkLst>
        </pc:spChg>
        <pc:spChg chg="del mod">
          <ac:chgData name="Nicholas Matthews" userId="1db06eb9-f19c-4f43-ab26-e26345c65034" providerId="ADAL" clId="{322E8443-1CF0-41E6-84F8-95C389A19979}" dt="2022-09-01T10:16:50.221" v="7663" actId="478"/>
          <ac:spMkLst>
            <pc:docMk/>
            <pc:sldMk cId="847173526" sldId="314"/>
            <ac:spMk id="8" creationId="{D5B46116-9DE9-DE35-1798-085B0337C013}"/>
          </ac:spMkLst>
        </pc:spChg>
        <pc:picChg chg="del mod">
          <ac:chgData name="Nicholas Matthews" userId="1db06eb9-f19c-4f43-ab26-e26345c65034" providerId="ADAL" clId="{322E8443-1CF0-41E6-84F8-95C389A19979}" dt="2022-09-01T10:16:45.226" v="7661" actId="478"/>
          <ac:picMkLst>
            <pc:docMk/>
            <pc:sldMk cId="847173526" sldId="314"/>
            <ac:picMk id="7" creationId="{7D09011C-5D91-0D28-D7B5-BCAA9D45D068}"/>
          </ac:picMkLst>
        </pc:picChg>
      </pc:sldChg>
      <pc:sldChg chg="addSp delSp modSp add mod modTransition">
        <pc:chgData name="Nicholas Matthews" userId="1db06eb9-f19c-4f43-ab26-e26345c65034" providerId="ADAL" clId="{322E8443-1CF0-41E6-84F8-95C389A19979}" dt="2022-09-01T23:30:01.331" v="13392" actId="1076"/>
        <pc:sldMkLst>
          <pc:docMk/>
          <pc:sldMk cId="2015943320" sldId="315"/>
        </pc:sldMkLst>
        <pc:spChg chg="add mod">
          <ac:chgData name="Nicholas Matthews" userId="1db06eb9-f19c-4f43-ab26-e26345c65034" providerId="ADAL" clId="{322E8443-1CF0-41E6-84F8-95C389A19979}" dt="2022-09-01T23:29:32.260" v="13387" actId="1076"/>
          <ac:spMkLst>
            <pc:docMk/>
            <pc:sldMk cId="2015943320" sldId="315"/>
            <ac:spMk id="2" creationId="{3292FC21-1BFE-9E71-D56F-9B97B99EEEBB}"/>
          </ac:spMkLst>
        </pc:spChg>
        <pc:spChg chg="add mod ord">
          <ac:chgData name="Nicholas Matthews" userId="1db06eb9-f19c-4f43-ab26-e26345c65034" providerId="ADAL" clId="{322E8443-1CF0-41E6-84F8-95C389A19979}" dt="2022-09-01T23:27:22.131" v="13356" actId="14100"/>
          <ac:spMkLst>
            <pc:docMk/>
            <pc:sldMk cId="2015943320" sldId="315"/>
            <ac:spMk id="3" creationId="{09294E50-3BA4-068A-2270-7AE1F29C52E1}"/>
          </ac:spMkLst>
        </pc:spChg>
        <pc:spChg chg="del">
          <ac:chgData name="Nicholas Matthews" userId="1db06eb9-f19c-4f43-ab26-e26345c65034" providerId="ADAL" clId="{322E8443-1CF0-41E6-84F8-95C389A19979}" dt="2022-09-01T13:21:45.101" v="10806" actId="478"/>
          <ac:spMkLst>
            <pc:docMk/>
            <pc:sldMk cId="2015943320" sldId="315"/>
            <ac:spMk id="3" creationId="{4966AB7C-9702-77BE-C5F3-4BA0B9E38DD3}"/>
          </ac:spMkLst>
        </pc:spChg>
        <pc:spChg chg="del">
          <ac:chgData name="Nicholas Matthews" userId="1db06eb9-f19c-4f43-ab26-e26345c65034" providerId="ADAL" clId="{322E8443-1CF0-41E6-84F8-95C389A19979}" dt="2022-09-01T11:52:25.934" v="9328" actId="478"/>
          <ac:spMkLst>
            <pc:docMk/>
            <pc:sldMk cId="2015943320" sldId="315"/>
            <ac:spMk id="6" creationId="{0AED497B-7CDE-AFD5-6D0B-C63230D2F411}"/>
          </ac:spMkLst>
        </pc:spChg>
        <pc:spChg chg="add mod ord">
          <ac:chgData name="Nicholas Matthews" userId="1db06eb9-f19c-4f43-ab26-e26345c65034" providerId="ADAL" clId="{322E8443-1CF0-41E6-84F8-95C389A19979}" dt="2022-09-01T23:27:33.648" v="13359" actId="167"/>
          <ac:spMkLst>
            <pc:docMk/>
            <pc:sldMk cId="2015943320" sldId="315"/>
            <ac:spMk id="7" creationId="{9F9CA97E-823D-8E3A-12A6-B9AEC9BCFB24}"/>
          </ac:spMkLst>
        </pc:spChg>
        <pc:spChg chg="del">
          <ac:chgData name="Nicholas Matthews" userId="1db06eb9-f19c-4f43-ab26-e26345c65034" providerId="ADAL" clId="{322E8443-1CF0-41E6-84F8-95C389A19979}" dt="2022-09-01T11:52:17.254" v="9327" actId="478"/>
          <ac:spMkLst>
            <pc:docMk/>
            <pc:sldMk cId="2015943320" sldId="315"/>
            <ac:spMk id="7" creationId="{A4AB8440-A7E4-27C4-9CF4-73CD31DCCD7A}"/>
          </ac:spMkLst>
        </pc:spChg>
        <pc:spChg chg="add mod">
          <ac:chgData name="Nicholas Matthews" userId="1db06eb9-f19c-4f43-ab26-e26345c65034" providerId="ADAL" clId="{322E8443-1CF0-41E6-84F8-95C389A19979}" dt="2022-09-01T23:30:01.331" v="13392" actId="1076"/>
          <ac:spMkLst>
            <pc:docMk/>
            <pc:sldMk cId="2015943320" sldId="315"/>
            <ac:spMk id="8" creationId="{B6F0C0A3-B0BF-D7EB-9596-8D7F48E8CBAA}"/>
          </ac:spMkLst>
        </pc:spChg>
        <pc:spChg chg="add del mod">
          <ac:chgData name="Nicholas Matthews" userId="1db06eb9-f19c-4f43-ab26-e26345c65034" providerId="ADAL" clId="{322E8443-1CF0-41E6-84F8-95C389A19979}" dt="2022-09-01T13:22:43.563" v="10815"/>
          <ac:spMkLst>
            <pc:docMk/>
            <pc:sldMk cId="2015943320" sldId="315"/>
            <ac:spMk id="9" creationId="{8808F873-1E79-CA97-3CF3-434D151CF65E}"/>
          </ac:spMkLst>
        </pc:spChg>
        <pc:spChg chg="add mod ord">
          <ac:chgData name="Nicholas Matthews" userId="1db06eb9-f19c-4f43-ab26-e26345c65034" providerId="ADAL" clId="{322E8443-1CF0-41E6-84F8-95C389A19979}" dt="2022-09-01T23:27:45.203" v="13362" actId="167"/>
          <ac:spMkLst>
            <pc:docMk/>
            <pc:sldMk cId="2015943320" sldId="315"/>
            <ac:spMk id="9" creationId="{BDE2C5F1-0FF8-A662-C734-362B924059FB}"/>
          </ac:spMkLst>
        </pc:spChg>
        <pc:spChg chg="add mod ord">
          <ac:chgData name="Nicholas Matthews" userId="1db06eb9-f19c-4f43-ab26-e26345c65034" providerId="ADAL" clId="{322E8443-1CF0-41E6-84F8-95C389A19979}" dt="2022-09-01T23:28:01.606" v="13367" actId="167"/>
          <ac:spMkLst>
            <pc:docMk/>
            <pc:sldMk cId="2015943320" sldId="315"/>
            <ac:spMk id="10" creationId="{96C9B8BE-B8CF-6E4C-FBE4-F8D5383913E5}"/>
          </ac:spMkLst>
        </pc:spChg>
        <pc:spChg chg="add mod ord">
          <ac:chgData name="Nicholas Matthews" userId="1db06eb9-f19c-4f43-ab26-e26345c65034" providerId="ADAL" clId="{322E8443-1CF0-41E6-84F8-95C389A19979}" dt="2022-09-01T23:28:45.862" v="13373" actId="1076"/>
          <ac:spMkLst>
            <pc:docMk/>
            <pc:sldMk cId="2015943320" sldId="315"/>
            <ac:spMk id="11" creationId="{EBDAC228-79BD-CA24-2ADC-B198F6F53F02}"/>
          </ac:spMkLst>
        </pc:spChg>
        <pc:spChg chg="add del mod">
          <ac:chgData name="Nicholas Matthews" userId="1db06eb9-f19c-4f43-ab26-e26345c65034" providerId="ADAL" clId="{322E8443-1CF0-41E6-84F8-95C389A19979}" dt="2022-09-01T23:28:50.198" v="13375" actId="478"/>
          <ac:spMkLst>
            <pc:docMk/>
            <pc:sldMk cId="2015943320" sldId="315"/>
            <ac:spMk id="12" creationId="{20784F65-1AF3-6C47-6C56-3DFF42805039}"/>
          </ac:spMkLst>
        </pc:spChg>
        <pc:spChg chg="add mod ord">
          <ac:chgData name="Nicholas Matthews" userId="1db06eb9-f19c-4f43-ab26-e26345c65034" providerId="ADAL" clId="{322E8443-1CF0-41E6-84F8-95C389A19979}" dt="2022-09-01T23:29:02.638" v="13378" actId="167"/>
          <ac:spMkLst>
            <pc:docMk/>
            <pc:sldMk cId="2015943320" sldId="315"/>
            <ac:spMk id="13" creationId="{1D6DA11D-FC17-E3AA-2864-D104F9CAC337}"/>
          </ac:spMkLst>
        </pc:spChg>
        <pc:spChg chg="add mod ord">
          <ac:chgData name="Nicholas Matthews" userId="1db06eb9-f19c-4f43-ab26-e26345c65034" providerId="ADAL" clId="{322E8443-1CF0-41E6-84F8-95C389A19979}" dt="2022-09-01T23:29:17.358" v="13383" actId="167"/>
          <ac:spMkLst>
            <pc:docMk/>
            <pc:sldMk cId="2015943320" sldId="315"/>
            <ac:spMk id="14" creationId="{C9FF26CD-555C-6671-D317-43A449567020}"/>
          </ac:spMkLst>
        </pc:spChg>
        <pc:spChg chg="add mod ord">
          <ac:chgData name="Nicholas Matthews" userId="1db06eb9-f19c-4f43-ab26-e26345c65034" providerId="ADAL" clId="{322E8443-1CF0-41E6-84F8-95C389A19979}" dt="2022-09-01T23:29:30.116" v="13386" actId="167"/>
          <ac:spMkLst>
            <pc:docMk/>
            <pc:sldMk cId="2015943320" sldId="315"/>
            <ac:spMk id="15" creationId="{F071AD6D-858A-0673-9E32-E809755CB206}"/>
          </ac:spMkLst>
        </pc:spChg>
      </pc:sldChg>
      <pc:sldChg chg="addSp modSp new mod modTransition">
        <pc:chgData name="Nicholas Matthews" userId="1db06eb9-f19c-4f43-ab26-e26345c65034" providerId="ADAL" clId="{322E8443-1CF0-41E6-84F8-95C389A19979}" dt="2022-09-02T07:02:28.325" v="13505" actId="20577"/>
        <pc:sldMkLst>
          <pc:docMk/>
          <pc:sldMk cId="3524966498" sldId="316"/>
        </pc:sldMkLst>
        <pc:spChg chg="add mod">
          <ac:chgData name="Nicholas Matthews" userId="1db06eb9-f19c-4f43-ab26-e26345c65034" providerId="ADAL" clId="{322E8443-1CF0-41E6-84F8-95C389A19979}" dt="2022-09-02T07:02:28.325" v="13505" actId="20577"/>
          <ac:spMkLst>
            <pc:docMk/>
            <pc:sldMk cId="3524966498" sldId="316"/>
            <ac:spMk id="2" creationId="{F94E4162-8670-FC9C-301A-B9DBBFBC3D52}"/>
          </ac:spMkLst>
        </pc:spChg>
        <pc:spChg chg="add mod">
          <ac:chgData name="Nicholas Matthews" userId="1db06eb9-f19c-4f43-ab26-e26345c65034" providerId="ADAL" clId="{322E8443-1CF0-41E6-84F8-95C389A19979}" dt="2022-09-01T12:52:23.277" v="10197" actId="208"/>
          <ac:spMkLst>
            <pc:docMk/>
            <pc:sldMk cId="3524966498" sldId="316"/>
            <ac:spMk id="3" creationId="{3DD132B1-6F27-0430-E590-4EE93CB65099}"/>
          </ac:spMkLst>
        </pc:spChg>
      </pc:sldChg>
      <pc:sldChg chg="addSp delSp modSp add mod modTransition">
        <pc:chgData name="Nicholas Matthews" userId="1db06eb9-f19c-4f43-ab26-e26345c65034" providerId="ADAL" clId="{322E8443-1CF0-41E6-84F8-95C389A19979}" dt="2022-09-01T13:56:47.845" v="11431"/>
        <pc:sldMkLst>
          <pc:docMk/>
          <pc:sldMk cId="2738978548" sldId="317"/>
        </pc:sldMkLst>
        <pc:spChg chg="del mod">
          <ac:chgData name="Nicholas Matthews" userId="1db06eb9-f19c-4f43-ab26-e26345c65034" providerId="ADAL" clId="{322E8443-1CF0-41E6-84F8-95C389A19979}" dt="2022-09-01T12:56:54.993" v="10283" actId="478"/>
          <ac:spMkLst>
            <pc:docMk/>
            <pc:sldMk cId="2738978548" sldId="317"/>
            <ac:spMk id="2" creationId="{4DFD1707-CC70-7D79-27AE-C7192C9C135A}"/>
          </ac:spMkLst>
        </pc:spChg>
        <pc:spChg chg="add mod">
          <ac:chgData name="Nicholas Matthews" userId="1db06eb9-f19c-4f43-ab26-e26345c65034" providerId="ADAL" clId="{322E8443-1CF0-41E6-84F8-95C389A19979}" dt="2022-09-01T12:59:11.577" v="10390" actId="1076"/>
          <ac:spMkLst>
            <pc:docMk/>
            <pc:sldMk cId="2738978548" sldId="317"/>
            <ac:spMk id="4" creationId="{B91B93A6-6CB8-5CA6-E6CF-CCDEA2A5F0E5}"/>
          </ac:spMkLst>
        </pc:spChg>
        <pc:spChg chg="add mod">
          <ac:chgData name="Nicholas Matthews" userId="1db06eb9-f19c-4f43-ab26-e26345c65034" providerId="ADAL" clId="{322E8443-1CF0-41E6-84F8-95C389A19979}" dt="2022-09-01T12:59:42.631" v="10397" actId="1076"/>
          <ac:spMkLst>
            <pc:docMk/>
            <pc:sldMk cId="2738978548" sldId="317"/>
            <ac:spMk id="6" creationId="{AE00AFB9-7708-2EAC-0379-42E1308F7C99}"/>
          </ac:spMkLst>
        </pc:spChg>
        <pc:spChg chg="add mod">
          <ac:chgData name="Nicholas Matthews" userId="1db06eb9-f19c-4f43-ab26-e26345c65034" providerId="ADAL" clId="{322E8443-1CF0-41E6-84F8-95C389A19979}" dt="2022-09-01T12:59:08.432" v="10389" actId="1076"/>
          <ac:spMkLst>
            <pc:docMk/>
            <pc:sldMk cId="2738978548" sldId="317"/>
            <ac:spMk id="7" creationId="{4F65E0A7-E6B3-20C5-D705-3F81BBAE3A6A}"/>
          </ac:spMkLst>
        </pc:spChg>
        <pc:spChg chg="add mod">
          <ac:chgData name="Nicholas Matthews" userId="1db06eb9-f19c-4f43-ab26-e26345c65034" providerId="ADAL" clId="{322E8443-1CF0-41E6-84F8-95C389A19979}" dt="2022-09-01T13:01:05.077" v="10408" actId="14100"/>
          <ac:spMkLst>
            <pc:docMk/>
            <pc:sldMk cId="2738978548" sldId="317"/>
            <ac:spMk id="8" creationId="{E397C0F0-3D2F-DF56-85D7-68065F1D7387}"/>
          </ac:spMkLst>
        </pc:spChg>
        <pc:spChg chg="add mod">
          <ac:chgData name="Nicholas Matthews" userId="1db06eb9-f19c-4f43-ab26-e26345c65034" providerId="ADAL" clId="{322E8443-1CF0-41E6-84F8-95C389A19979}" dt="2022-09-01T12:59:57.683" v="10404" actId="1076"/>
          <ac:spMkLst>
            <pc:docMk/>
            <pc:sldMk cId="2738978548" sldId="317"/>
            <ac:spMk id="10" creationId="{7144533E-19CF-3583-1DC9-A775ECD15F76}"/>
          </ac:spMkLst>
        </pc:spChg>
        <pc:spChg chg="add mod">
          <ac:chgData name="Nicholas Matthews" userId="1db06eb9-f19c-4f43-ab26-e26345c65034" providerId="ADAL" clId="{322E8443-1CF0-41E6-84F8-95C389A19979}" dt="2022-09-01T13:18:26.609" v="10781"/>
          <ac:spMkLst>
            <pc:docMk/>
            <pc:sldMk cId="2738978548" sldId="317"/>
            <ac:spMk id="11" creationId="{ACD1690E-1D97-5AD0-0DC9-0A22AABC7A8C}"/>
          </ac:spMkLst>
        </pc:spChg>
        <pc:picChg chg="del">
          <ac:chgData name="Nicholas Matthews" userId="1db06eb9-f19c-4f43-ab26-e26345c65034" providerId="ADAL" clId="{322E8443-1CF0-41E6-84F8-95C389A19979}" dt="2022-09-01T12:56:51.183" v="10282" actId="478"/>
          <ac:picMkLst>
            <pc:docMk/>
            <pc:sldMk cId="2738978548" sldId="317"/>
            <ac:picMk id="2050" creationId="{D38B74A9-7719-152A-DD2C-87E45C86E665}"/>
          </ac:picMkLst>
        </pc:picChg>
      </pc:sldChg>
      <pc:sldChg chg="add del">
        <pc:chgData name="Nicholas Matthews" userId="1db06eb9-f19c-4f43-ab26-e26345c65034" providerId="ADAL" clId="{322E8443-1CF0-41E6-84F8-95C389A19979}" dt="2022-09-01T13:22:57.657" v="10817"/>
        <pc:sldMkLst>
          <pc:docMk/>
          <pc:sldMk cId="68242700" sldId="318"/>
        </pc:sldMkLst>
      </pc:sldChg>
      <pc:sldChg chg="addSp delSp modSp add mod modTransition">
        <pc:chgData name="Nicholas Matthews" userId="1db06eb9-f19c-4f43-ab26-e26345c65034" providerId="ADAL" clId="{322E8443-1CF0-41E6-84F8-95C389A19979}" dt="2022-09-01T23:57:11.087" v="13494" actId="20577"/>
        <pc:sldMkLst>
          <pc:docMk/>
          <pc:sldMk cId="3716413899" sldId="318"/>
        </pc:sldMkLst>
        <pc:spChg chg="mod">
          <ac:chgData name="Nicholas Matthews" userId="1db06eb9-f19c-4f43-ab26-e26345c65034" providerId="ADAL" clId="{322E8443-1CF0-41E6-84F8-95C389A19979}" dt="2022-09-01T23:57:11.087" v="13494" actId="20577"/>
          <ac:spMkLst>
            <pc:docMk/>
            <pc:sldMk cId="3716413899" sldId="318"/>
            <ac:spMk id="7" creationId="{A4AB8440-A7E4-27C4-9CF4-73CD31DCCD7A}"/>
          </ac:spMkLst>
        </pc:spChg>
        <pc:spChg chg="del mod">
          <ac:chgData name="Nicholas Matthews" userId="1db06eb9-f19c-4f43-ab26-e26345c65034" providerId="ADAL" clId="{322E8443-1CF0-41E6-84F8-95C389A19979}" dt="2022-09-01T13:36:50.131" v="11161" actId="478"/>
          <ac:spMkLst>
            <pc:docMk/>
            <pc:sldMk cId="3716413899" sldId="318"/>
            <ac:spMk id="10" creationId="{6DF67363-84B0-86A0-07E8-8AA8B817745C}"/>
          </ac:spMkLst>
        </pc:spChg>
        <pc:picChg chg="add mod">
          <ac:chgData name="Nicholas Matthews" userId="1db06eb9-f19c-4f43-ab26-e26345c65034" providerId="ADAL" clId="{322E8443-1CF0-41E6-84F8-95C389A19979}" dt="2022-09-01T23:31:19.802" v="13406" actId="14100"/>
          <ac:picMkLst>
            <pc:docMk/>
            <pc:sldMk cId="3716413899" sldId="318"/>
            <ac:picMk id="6" creationId="{92F28807-0F98-F9F9-A26D-12C69927C3CC}"/>
          </ac:picMkLst>
        </pc:picChg>
        <pc:picChg chg="del mod">
          <ac:chgData name="Nicholas Matthews" userId="1db06eb9-f19c-4f43-ab26-e26345c65034" providerId="ADAL" clId="{322E8443-1CF0-41E6-84F8-95C389A19979}" dt="2022-09-01T13:38:01.101" v="11183" actId="478"/>
          <ac:picMkLst>
            <pc:docMk/>
            <pc:sldMk cId="3716413899" sldId="318"/>
            <ac:picMk id="1026" creationId="{D116F1CD-FA2D-24A8-1524-79CB14C7CD3A}"/>
          </ac:picMkLst>
        </pc:picChg>
      </pc:sldChg>
      <pc:sldChg chg="addSp delSp modSp add mod modAnim">
        <pc:chgData name="Nicholas Matthews" userId="1db06eb9-f19c-4f43-ab26-e26345c65034" providerId="ADAL" clId="{322E8443-1CF0-41E6-84F8-95C389A19979}" dt="2022-09-01T22:57:53.651" v="12956" actId="1076"/>
        <pc:sldMkLst>
          <pc:docMk/>
          <pc:sldMk cId="3069851109" sldId="319"/>
        </pc:sldMkLst>
        <pc:spChg chg="mod">
          <ac:chgData name="Nicholas Matthews" userId="1db06eb9-f19c-4f43-ab26-e26345c65034" providerId="ADAL" clId="{322E8443-1CF0-41E6-84F8-95C389A19979}" dt="2022-09-01T22:57:53.651" v="12956" actId="1076"/>
          <ac:spMkLst>
            <pc:docMk/>
            <pc:sldMk cId="3069851109" sldId="319"/>
            <ac:spMk id="2" creationId="{4DFD1707-CC70-7D79-27AE-C7192C9C135A}"/>
          </ac:spMkLst>
        </pc:spChg>
        <pc:spChg chg="mod">
          <ac:chgData name="Nicholas Matthews" userId="1db06eb9-f19c-4f43-ab26-e26345c65034" providerId="ADAL" clId="{322E8443-1CF0-41E6-84F8-95C389A19979}" dt="2022-09-01T22:57:40.816" v="12955" actId="1076"/>
          <ac:spMkLst>
            <pc:docMk/>
            <pc:sldMk cId="3069851109" sldId="319"/>
            <ac:spMk id="8" creationId="{A3FC8805-5073-400F-7E20-D7ECDCFE0A2D}"/>
          </ac:spMkLst>
        </pc:spChg>
        <pc:spChg chg="del">
          <ac:chgData name="Nicholas Matthews" userId="1db06eb9-f19c-4f43-ab26-e26345c65034" providerId="ADAL" clId="{322E8443-1CF0-41E6-84F8-95C389A19979}" dt="2022-09-01T22:49:31.390" v="12742" actId="478"/>
          <ac:spMkLst>
            <pc:docMk/>
            <pc:sldMk cId="3069851109" sldId="319"/>
            <ac:spMk id="12" creationId="{E164FE17-F1C9-40B8-22EB-7530BAB4D8C4}"/>
          </ac:spMkLst>
        </pc:spChg>
        <pc:picChg chg="add mod">
          <ac:chgData name="Nicholas Matthews" userId="1db06eb9-f19c-4f43-ab26-e26345c65034" providerId="ADAL" clId="{322E8443-1CF0-41E6-84F8-95C389A19979}" dt="2022-09-01T22:57:36.247" v="12954" actId="1076"/>
          <ac:picMkLst>
            <pc:docMk/>
            <pc:sldMk cId="3069851109" sldId="319"/>
            <ac:picMk id="7" creationId="{2FD45045-097F-8321-B934-E5230F94A796}"/>
          </ac:picMkLst>
        </pc:picChg>
      </pc:sldChg>
      <pc:sldMasterChg chg="modTransition modSldLayout">
        <pc:chgData name="Nicholas Matthews" userId="1db06eb9-f19c-4f43-ab26-e26345c65034" providerId="ADAL" clId="{322E8443-1CF0-41E6-84F8-95C389A19979}" dt="2022-09-01T13:56:47.845" v="11431"/>
        <pc:sldMasterMkLst>
          <pc:docMk/>
          <pc:sldMasterMk cId="3976619321" sldId="2147483648"/>
        </pc:sldMasterMkLst>
        <pc:sldLayoutChg chg="modTransition">
          <pc:chgData name="Nicholas Matthews" userId="1db06eb9-f19c-4f43-ab26-e26345c65034" providerId="ADAL" clId="{322E8443-1CF0-41E6-84F8-95C389A19979}" dt="2022-09-01T13:56:47.845" v="11431"/>
          <pc:sldLayoutMkLst>
            <pc:docMk/>
            <pc:sldMasterMk cId="3976619321" sldId="2147483648"/>
            <pc:sldLayoutMk cId="1837258482" sldId="2147483650"/>
          </pc:sldLayoutMkLst>
        </pc:sldLayoutChg>
      </pc:sldMasterChg>
    </pc:docChg>
  </pc:docChgLst>
  <pc:docChgLst>
    <pc:chgData name="Pam Street" userId="7a8d3477-4d46-4d03-b112-45dc0a89d744" providerId="ADAL" clId="{6CCE6413-F312-4BA1-B03C-4A0CF3CDA61E}"/>
    <pc:docChg chg="undo redo custSel delSld modSld">
      <pc:chgData name="Pam Street" userId="7a8d3477-4d46-4d03-b112-45dc0a89d744" providerId="ADAL" clId="{6CCE6413-F312-4BA1-B03C-4A0CF3CDA61E}" dt="2024-08-23T14:11:43.594" v="551" actId="207"/>
      <pc:docMkLst>
        <pc:docMk/>
      </pc:docMkLst>
      <pc:sldChg chg="modSp mod">
        <pc:chgData name="Pam Street" userId="7a8d3477-4d46-4d03-b112-45dc0a89d744" providerId="ADAL" clId="{6CCE6413-F312-4BA1-B03C-4A0CF3CDA61E}" dt="2024-08-23T14:04:54.869" v="398" actId="20577"/>
        <pc:sldMkLst>
          <pc:docMk/>
          <pc:sldMk cId="2604189644" sldId="258"/>
        </pc:sldMkLst>
        <pc:spChg chg="mod">
          <ac:chgData name="Pam Street" userId="7a8d3477-4d46-4d03-b112-45dc0a89d744" providerId="ADAL" clId="{6CCE6413-F312-4BA1-B03C-4A0CF3CDA61E}" dt="2024-08-23T13:51:15.948" v="271" actId="20577"/>
          <ac:spMkLst>
            <pc:docMk/>
            <pc:sldMk cId="2604189644" sldId="258"/>
            <ac:spMk id="4" creationId="{C1726E53-7928-9C98-4945-D1DA81879842}"/>
          </ac:spMkLst>
        </pc:spChg>
        <pc:spChg chg="mod">
          <ac:chgData name="Pam Street" userId="7a8d3477-4d46-4d03-b112-45dc0a89d744" providerId="ADAL" clId="{6CCE6413-F312-4BA1-B03C-4A0CF3CDA61E}" dt="2024-08-23T13:55:47.321" v="308" actId="6549"/>
          <ac:spMkLst>
            <pc:docMk/>
            <pc:sldMk cId="2604189644" sldId="258"/>
            <ac:spMk id="6" creationId="{EFFAE8DF-4A84-6206-8D51-48F0FCB40FB1}"/>
          </ac:spMkLst>
        </pc:spChg>
        <pc:spChg chg="mod">
          <ac:chgData name="Pam Street" userId="7a8d3477-4d46-4d03-b112-45dc0a89d744" providerId="ADAL" clId="{6CCE6413-F312-4BA1-B03C-4A0CF3CDA61E}" dt="2024-08-23T14:04:54.869" v="398" actId="20577"/>
          <ac:spMkLst>
            <pc:docMk/>
            <pc:sldMk cId="2604189644" sldId="258"/>
            <ac:spMk id="13" creationId="{9A0EE35E-680D-032C-84D6-4456901795CB}"/>
          </ac:spMkLst>
        </pc:spChg>
      </pc:sldChg>
      <pc:sldChg chg="modSp mod">
        <pc:chgData name="Pam Street" userId="7a8d3477-4d46-4d03-b112-45dc0a89d744" providerId="ADAL" clId="{6CCE6413-F312-4BA1-B03C-4A0CF3CDA61E}" dt="2024-08-15T15:15:36.289" v="24" actId="14100"/>
        <pc:sldMkLst>
          <pc:docMk/>
          <pc:sldMk cId="2081545512" sldId="268"/>
        </pc:sldMkLst>
        <pc:spChg chg="mod">
          <ac:chgData name="Pam Street" userId="7a8d3477-4d46-4d03-b112-45dc0a89d744" providerId="ADAL" clId="{6CCE6413-F312-4BA1-B03C-4A0CF3CDA61E}" dt="2024-08-15T15:15:36.289" v="24" actId="14100"/>
          <ac:spMkLst>
            <pc:docMk/>
            <pc:sldMk cId="2081545512" sldId="268"/>
            <ac:spMk id="25" creationId="{2F146CEB-ED71-11F9-771A-E10D7E89D414}"/>
          </ac:spMkLst>
        </pc:spChg>
      </pc:sldChg>
      <pc:sldChg chg="modSp mod">
        <pc:chgData name="Pam Street" userId="7a8d3477-4d46-4d03-b112-45dc0a89d744" providerId="ADAL" clId="{6CCE6413-F312-4BA1-B03C-4A0CF3CDA61E}" dt="2024-08-15T15:29:06.749" v="240" actId="20577"/>
        <pc:sldMkLst>
          <pc:docMk/>
          <pc:sldMk cId="3397380825" sldId="269"/>
        </pc:sldMkLst>
        <pc:graphicFrameChg chg="modGraphic">
          <ac:chgData name="Pam Street" userId="7a8d3477-4d46-4d03-b112-45dc0a89d744" providerId="ADAL" clId="{6CCE6413-F312-4BA1-B03C-4A0CF3CDA61E}" dt="2024-08-15T15:29:06.749" v="240" actId="20577"/>
          <ac:graphicFrameMkLst>
            <pc:docMk/>
            <pc:sldMk cId="3397380825" sldId="269"/>
            <ac:graphicFrameMk id="3" creationId="{2C66AAFB-442D-333A-23F6-1D466A2E8DDA}"/>
          </ac:graphicFrameMkLst>
        </pc:graphicFrameChg>
      </pc:sldChg>
      <pc:sldChg chg="modSp mod">
        <pc:chgData name="Pam Street" userId="7a8d3477-4d46-4d03-b112-45dc0a89d744" providerId="ADAL" clId="{6CCE6413-F312-4BA1-B03C-4A0CF3CDA61E}" dt="2024-08-15T15:20:31.538" v="32" actId="6549"/>
        <pc:sldMkLst>
          <pc:docMk/>
          <pc:sldMk cId="1496200453" sldId="272"/>
        </pc:sldMkLst>
        <pc:spChg chg="mod">
          <ac:chgData name="Pam Street" userId="7a8d3477-4d46-4d03-b112-45dc0a89d744" providerId="ADAL" clId="{6CCE6413-F312-4BA1-B03C-4A0CF3CDA61E}" dt="2024-08-15T15:20:31.538" v="32" actId="6549"/>
          <ac:spMkLst>
            <pc:docMk/>
            <pc:sldMk cId="1496200453" sldId="272"/>
            <ac:spMk id="2" creationId="{4DFD1707-CC70-7D79-27AE-C7192C9C135A}"/>
          </ac:spMkLst>
        </pc:spChg>
      </pc:sldChg>
      <pc:sldChg chg="addSp delSp modSp mod">
        <pc:chgData name="Pam Street" userId="7a8d3477-4d46-4d03-b112-45dc0a89d744" providerId="ADAL" clId="{6CCE6413-F312-4BA1-B03C-4A0CF3CDA61E}" dt="2024-08-15T15:23:31.627" v="39" actId="1076"/>
        <pc:sldMkLst>
          <pc:docMk/>
          <pc:sldMk cId="2595875239" sldId="301"/>
        </pc:sldMkLst>
        <pc:picChg chg="add mod">
          <ac:chgData name="Pam Street" userId="7a8d3477-4d46-4d03-b112-45dc0a89d744" providerId="ADAL" clId="{6CCE6413-F312-4BA1-B03C-4A0CF3CDA61E}" dt="2024-08-15T15:23:31.627" v="39" actId="1076"/>
          <ac:picMkLst>
            <pc:docMk/>
            <pc:sldMk cId="2595875239" sldId="301"/>
            <ac:picMk id="6" creationId="{162DD4F1-B366-4058-BCA6-A4EAF9F11B89}"/>
          </ac:picMkLst>
        </pc:picChg>
        <pc:picChg chg="del">
          <ac:chgData name="Pam Street" userId="7a8d3477-4d46-4d03-b112-45dc0a89d744" providerId="ADAL" clId="{6CCE6413-F312-4BA1-B03C-4A0CF3CDA61E}" dt="2024-08-15T15:22:55.014" v="36" actId="478"/>
          <ac:picMkLst>
            <pc:docMk/>
            <pc:sldMk cId="2595875239" sldId="301"/>
            <ac:picMk id="9" creationId="{BEB893F3-8956-D278-E083-4B2126C7ABFE}"/>
          </ac:picMkLst>
        </pc:picChg>
        <pc:picChg chg="del">
          <ac:chgData name="Pam Street" userId="7a8d3477-4d46-4d03-b112-45dc0a89d744" providerId="ADAL" clId="{6CCE6413-F312-4BA1-B03C-4A0CF3CDA61E}" dt="2024-08-15T15:23:14.863" v="37" actId="21"/>
          <ac:picMkLst>
            <pc:docMk/>
            <pc:sldMk cId="2595875239" sldId="301"/>
            <ac:picMk id="2050" creationId="{D38B74A9-7719-152A-DD2C-87E45C86E665}"/>
          </ac:picMkLst>
        </pc:picChg>
      </pc:sldChg>
      <pc:sldChg chg="del">
        <pc:chgData name="Pam Street" userId="7a8d3477-4d46-4d03-b112-45dc0a89d744" providerId="ADAL" clId="{6CCE6413-F312-4BA1-B03C-4A0CF3CDA61E}" dt="2024-08-15T15:20:16.410" v="31" actId="47"/>
        <pc:sldMkLst>
          <pc:docMk/>
          <pc:sldMk cId="97553349" sldId="302"/>
        </pc:sldMkLst>
      </pc:sldChg>
      <pc:sldChg chg="modSp mod">
        <pc:chgData name="Pam Street" userId="7a8d3477-4d46-4d03-b112-45dc0a89d744" providerId="ADAL" clId="{6CCE6413-F312-4BA1-B03C-4A0CF3CDA61E}" dt="2024-08-23T14:11:43.594" v="551" actId="207"/>
        <pc:sldMkLst>
          <pc:docMk/>
          <pc:sldMk cId="3716413899" sldId="318"/>
        </pc:sldMkLst>
        <pc:spChg chg="mod">
          <ac:chgData name="Pam Street" userId="7a8d3477-4d46-4d03-b112-45dc0a89d744" providerId="ADAL" clId="{6CCE6413-F312-4BA1-B03C-4A0CF3CDA61E}" dt="2024-08-23T14:11:43.594" v="551" actId="207"/>
          <ac:spMkLst>
            <pc:docMk/>
            <pc:sldMk cId="3716413899" sldId="318"/>
            <ac:spMk id="7" creationId="{A4AB8440-A7E4-27C4-9CF4-73CD31DCCD7A}"/>
          </ac:spMkLst>
        </pc:spChg>
      </pc:sldChg>
    </pc:docChg>
  </pc:docChgLst>
  <pc:docChgLst>
    <pc:chgData name="Pam Street" userId="7a8d3477-4d46-4d03-b112-45dc0a89d744" providerId="ADAL" clId="{BDE07323-6FC4-4BE0-8A5F-28316A16285E}"/>
    <pc:docChg chg="modSld">
      <pc:chgData name="Pam Street" userId="7a8d3477-4d46-4d03-b112-45dc0a89d744" providerId="ADAL" clId="{BDE07323-6FC4-4BE0-8A5F-28316A16285E}" dt="2024-09-09T11:53:28.166" v="3" actId="13926"/>
      <pc:docMkLst>
        <pc:docMk/>
      </pc:docMkLst>
      <pc:sldChg chg="modSp mod">
        <pc:chgData name="Pam Street" userId="7a8d3477-4d46-4d03-b112-45dc0a89d744" providerId="ADAL" clId="{BDE07323-6FC4-4BE0-8A5F-28316A16285E}" dt="2024-09-09T11:53:28.166" v="3" actId="13926"/>
        <pc:sldMkLst>
          <pc:docMk/>
          <pc:sldMk cId="3524966498" sldId="316"/>
        </pc:sldMkLst>
        <pc:spChg chg="mod">
          <ac:chgData name="Pam Street" userId="7a8d3477-4d46-4d03-b112-45dc0a89d744" providerId="ADAL" clId="{BDE07323-6FC4-4BE0-8A5F-28316A16285E}" dt="2024-09-09T11:53:28.166" v="3" actId="13926"/>
          <ac:spMkLst>
            <pc:docMk/>
            <pc:sldMk cId="3524966498" sldId="316"/>
            <ac:spMk id="2" creationId="{F94E4162-8670-FC9C-301A-B9DBBFBC3D52}"/>
          </ac:spMkLst>
        </pc:spChg>
        <pc:spChg chg="mod">
          <ac:chgData name="Pam Street" userId="7a8d3477-4d46-4d03-b112-45dc0a89d744" providerId="ADAL" clId="{BDE07323-6FC4-4BE0-8A5F-28316A16285E}" dt="2024-09-09T11:53:23.009" v="2" actId="13926"/>
          <ac:spMkLst>
            <pc:docMk/>
            <pc:sldMk cId="3524966498" sldId="316"/>
            <ac:spMk id="3" creationId="{3DD132B1-6F27-0430-E590-4EE93CB65099}"/>
          </ac:spMkLst>
        </pc:spChg>
      </pc:sldChg>
    </pc:docChg>
  </pc:docChgLst>
  <pc:docChgLst>
    <pc:chgData name="Pam Street" userId="7a8d3477-4d46-4d03-b112-45dc0a89d744" providerId="ADAL" clId="{C00BC897-1FC3-49DC-86EB-4704AC534718}"/>
    <pc:docChg chg="modSld">
      <pc:chgData name="Pam Street" userId="7a8d3477-4d46-4d03-b112-45dc0a89d744" providerId="ADAL" clId="{C00BC897-1FC3-49DC-86EB-4704AC534718}" dt="2024-09-10T14:24:05.459" v="2"/>
      <pc:docMkLst>
        <pc:docMk/>
      </pc:docMkLst>
      <pc:sldChg chg="modSp mod">
        <pc:chgData name="Pam Street" userId="7a8d3477-4d46-4d03-b112-45dc0a89d744" providerId="ADAL" clId="{C00BC897-1FC3-49DC-86EB-4704AC534718}" dt="2024-09-10T14:24:05.459" v="2"/>
        <pc:sldMkLst>
          <pc:docMk/>
          <pc:sldMk cId="4117359971" sldId="310"/>
        </pc:sldMkLst>
        <pc:spChg chg="mod">
          <ac:chgData name="Pam Street" userId="7a8d3477-4d46-4d03-b112-45dc0a89d744" providerId="ADAL" clId="{C00BC897-1FC3-49DC-86EB-4704AC534718}" dt="2024-09-10T14:24:05.459" v="2"/>
          <ac:spMkLst>
            <pc:docMk/>
            <pc:sldMk cId="4117359971" sldId="310"/>
            <ac:spMk id="3" creationId="{04E5DC1E-B353-47E4-3671-194B26876679}"/>
          </ac:spMkLst>
        </pc:spChg>
      </pc:sldChg>
    </pc:docChg>
  </pc:docChgLst>
  <pc:docChgLst>
    <pc:chgData name="Nicholas Matthews" userId="1db06eb9-f19c-4f43-ab26-e26345c65034" providerId="ADAL" clId="{206188D3-A2A6-4911-9E04-98538D9E6DE5}"/>
    <pc:docChg chg="custSel addSld delSld modSld">
      <pc:chgData name="Nicholas Matthews" userId="1db06eb9-f19c-4f43-ab26-e26345c65034" providerId="ADAL" clId="{206188D3-A2A6-4911-9E04-98538D9E6DE5}" dt="2022-08-01T14:15:45.614" v="921" actId="478"/>
      <pc:docMkLst>
        <pc:docMk/>
      </pc:docMkLst>
      <pc:sldChg chg="addSp delSp modSp mod">
        <pc:chgData name="Nicholas Matthews" userId="1db06eb9-f19c-4f43-ab26-e26345c65034" providerId="ADAL" clId="{206188D3-A2A6-4911-9E04-98538D9E6DE5}" dt="2022-08-01T14:15:45.614" v="921" actId="478"/>
        <pc:sldMkLst>
          <pc:docMk/>
          <pc:sldMk cId="19216560" sldId="257"/>
        </pc:sldMkLst>
        <pc:spChg chg="add mod">
          <ac:chgData name="Nicholas Matthews" userId="1db06eb9-f19c-4f43-ab26-e26345c65034" providerId="ADAL" clId="{206188D3-A2A6-4911-9E04-98538D9E6DE5}" dt="2022-07-27T13:34:55.694" v="915" actId="34135"/>
          <ac:spMkLst>
            <pc:docMk/>
            <pc:sldMk cId="19216560" sldId="257"/>
            <ac:spMk id="3" creationId="{3DBEB030-75B4-10E7-4BAC-EBCF49D1E225}"/>
          </ac:spMkLst>
        </pc:spChg>
        <pc:spChg chg="del mod">
          <ac:chgData name="Nicholas Matthews" userId="1db06eb9-f19c-4f43-ab26-e26345c65034" providerId="ADAL" clId="{206188D3-A2A6-4911-9E04-98538D9E6DE5}" dt="2022-08-01T14:15:45.614" v="921" actId="478"/>
          <ac:spMkLst>
            <pc:docMk/>
            <pc:sldMk cId="19216560" sldId="257"/>
            <ac:spMk id="4" creationId="{BF47A5B4-EEEF-BE76-C998-7C17BC5D2732}"/>
          </ac:spMkLst>
        </pc:spChg>
        <pc:picChg chg="add del mod">
          <ac:chgData name="Nicholas Matthews" userId="1db06eb9-f19c-4f43-ab26-e26345c65034" providerId="ADAL" clId="{206188D3-A2A6-4911-9E04-98538D9E6DE5}" dt="2022-08-01T14:15:40.659" v="919" actId="478"/>
          <ac:picMkLst>
            <pc:docMk/>
            <pc:sldMk cId="19216560" sldId="257"/>
            <ac:picMk id="6" creationId="{F80E6FB8-70D8-4EB6-AA44-322438DC70BE}"/>
          </ac:picMkLst>
        </pc:picChg>
      </pc:sldChg>
      <pc:sldChg chg="addSp modSp mod">
        <pc:chgData name="Nicholas Matthews" userId="1db06eb9-f19c-4f43-ab26-e26345c65034" providerId="ADAL" clId="{206188D3-A2A6-4911-9E04-98538D9E6DE5}" dt="2022-07-27T13:35:35.122" v="917" actId="20577"/>
        <pc:sldMkLst>
          <pc:docMk/>
          <pc:sldMk cId="2604189644" sldId="258"/>
        </pc:sldMkLst>
        <pc:spChg chg="mod">
          <ac:chgData name="Nicholas Matthews" userId="1db06eb9-f19c-4f43-ab26-e26345c65034" providerId="ADAL" clId="{206188D3-A2A6-4911-9E04-98538D9E6DE5}" dt="2022-07-27T12:33:47.907" v="843" actId="14100"/>
          <ac:spMkLst>
            <pc:docMk/>
            <pc:sldMk cId="2604189644" sldId="258"/>
            <ac:spMk id="4" creationId="{C1726E53-7928-9C98-4945-D1DA81879842}"/>
          </ac:spMkLst>
        </pc:spChg>
        <pc:spChg chg="mod">
          <ac:chgData name="Nicholas Matthews" userId="1db06eb9-f19c-4f43-ab26-e26345c65034" providerId="ADAL" clId="{206188D3-A2A6-4911-9E04-98538D9E6DE5}" dt="2022-07-27T12:33:18.044" v="837" actId="207"/>
          <ac:spMkLst>
            <pc:docMk/>
            <pc:sldMk cId="2604189644" sldId="258"/>
            <ac:spMk id="6" creationId="{EFFAE8DF-4A84-6206-8D51-48F0FCB40FB1}"/>
          </ac:spMkLst>
        </pc:spChg>
        <pc:spChg chg="mod">
          <ac:chgData name="Nicholas Matthews" userId="1db06eb9-f19c-4f43-ab26-e26345c65034" providerId="ADAL" clId="{206188D3-A2A6-4911-9E04-98538D9E6DE5}" dt="2022-07-27T12:33:45.124" v="842" actId="14100"/>
          <ac:spMkLst>
            <pc:docMk/>
            <pc:sldMk cId="2604189644" sldId="258"/>
            <ac:spMk id="7" creationId="{FC6E45D5-EE44-FA62-22E3-D694DEAEFCE1}"/>
          </ac:spMkLst>
        </pc:spChg>
        <pc:spChg chg="mod">
          <ac:chgData name="Nicholas Matthews" userId="1db06eb9-f19c-4f43-ab26-e26345c65034" providerId="ADAL" clId="{206188D3-A2A6-4911-9E04-98538D9E6DE5}" dt="2022-07-27T12:33:42.133" v="841" actId="14100"/>
          <ac:spMkLst>
            <pc:docMk/>
            <pc:sldMk cId="2604189644" sldId="258"/>
            <ac:spMk id="8" creationId="{652A3583-8E7E-055F-843C-69DFAB230BEB}"/>
          </ac:spMkLst>
        </pc:spChg>
        <pc:spChg chg="mod">
          <ac:chgData name="Nicholas Matthews" userId="1db06eb9-f19c-4f43-ab26-e26345c65034" providerId="ADAL" clId="{206188D3-A2A6-4911-9E04-98538D9E6DE5}" dt="2022-07-27T12:33:37.794" v="840" actId="207"/>
          <ac:spMkLst>
            <pc:docMk/>
            <pc:sldMk cId="2604189644" sldId="258"/>
            <ac:spMk id="13" creationId="{9A0EE35E-680D-032C-84D6-4456901795CB}"/>
          </ac:spMkLst>
        </pc:spChg>
        <pc:spChg chg="add mod">
          <ac:chgData name="Nicholas Matthews" userId="1db06eb9-f19c-4f43-ab26-e26345c65034" providerId="ADAL" clId="{206188D3-A2A6-4911-9E04-98538D9E6DE5}" dt="2022-07-27T13:35:35.122" v="917" actId="20577"/>
          <ac:spMkLst>
            <pc:docMk/>
            <pc:sldMk cId="2604189644" sldId="258"/>
            <ac:spMk id="14" creationId="{B9C4B411-D1DC-6ED1-8DA1-2B27DFD74FC1}"/>
          </ac:spMkLst>
        </pc:spChg>
      </pc:sldChg>
      <pc:sldChg chg="addSp modSp">
        <pc:chgData name="Nicholas Matthews" userId="1db06eb9-f19c-4f43-ab26-e26345c65034" providerId="ADAL" clId="{206188D3-A2A6-4911-9E04-98538D9E6DE5}" dt="2022-07-27T12:26:47.942" v="654" actId="11529"/>
        <pc:sldMkLst>
          <pc:docMk/>
          <pc:sldMk cId="506130804" sldId="262"/>
        </pc:sldMkLst>
        <pc:spChg chg="add mod">
          <ac:chgData name="Nicholas Matthews" userId="1db06eb9-f19c-4f43-ab26-e26345c65034" providerId="ADAL" clId="{206188D3-A2A6-4911-9E04-98538D9E6DE5}" dt="2022-07-27T12:26:47.942" v="654" actId="11529"/>
          <ac:spMkLst>
            <pc:docMk/>
            <pc:sldMk cId="506130804" sldId="262"/>
            <ac:spMk id="3" creationId="{BF28423D-29F4-B71F-C841-A6C97A712248}"/>
          </ac:spMkLst>
        </pc:spChg>
      </pc:sldChg>
      <pc:sldChg chg="addSp modSp">
        <pc:chgData name="Nicholas Matthews" userId="1db06eb9-f19c-4f43-ab26-e26345c65034" providerId="ADAL" clId="{206188D3-A2A6-4911-9E04-98538D9E6DE5}" dt="2022-07-27T12:28:28.858" v="749"/>
        <pc:sldMkLst>
          <pc:docMk/>
          <pc:sldMk cId="3114116440" sldId="263"/>
        </pc:sldMkLst>
        <pc:spChg chg="add mod">
          <ac:chgData name="Nicholas Matthews" userId="1db06eb9-f19c-4f43-ab26-e26345c65034" providerId="ADAL" clId="{206188D3-A2A6-4911-9E04-98538D9E6DE5}" dt="2022-07-27T12:28:28.858" v="749"/>
          <ac:spMkLst>
            <pc:docMk/>
            <pc:sldMk cId="3114116440" sldId="263"/>
            <ac:spMk id="6" creationId="{AA1DBDDF-C894-4E7E-4A84-BCE3DADF1774}"/>
          </ac:spMkLst>
        </pc:spChg>
      </pc:sldChg>
      <pc:sldChg chg="modSp mod">
        <pc:chgData name="Nicholas Matthews" userId="1db06eb9-f19c-4f43-ab26-e26345c65034" providerId="ADAL" clId="{206188D3-A2A6-4911-9E04-98538D9E6DE5}" dt="2022-07-27T12:34:49.697" v="845" actId="20577"/>
        <pc:sldMkLst>
          <pc:docMk/>
          <pc:sldMk cId="2816954444" sldId="264"/>
        </pc:sldMkLst>
        <pc:spChg chg="mod">
          <ac:chgData name="Nicholas Matthews" userId="1db06eb9-f19c-4f43-ab26-e26345c65034" providerId="ADAL" clId="{206188D3-A2A6-4911-9E04-98538D9E6DE5}" dt="2022-07-27T12:34:49.697" v="845" actId="20577"/>
          <ac:spMkLst>
            <pc:docMk/>
            <pc:sldMk cId="2816954444" sldId="264"/>
            <ac:spMk id="2" creationId="{4DFD1707-CC70-7D79-27AE-C7192C9C135A}"/>
          </ac:spMkLst>
        </pc:spChg>
      </pc:sldChg>
      <pc:sldChg chg="modSp mod">
        <pc:chgData name="Nicholas Matthews" userId="1db06eb9-f19c-4f43-ab26-e26345c65034" providerId="ADAL" clId="{206188D3-A2A6-4911-9E04-98538D9E6DE5}" dt="2022-07-27T12:34:53.119" v="847" actId="20577"/>
        <pc:sldMkLst>
          <pc:docMk/>
          <pc:sldMk cId="2094072129" sldId="265"/>
        </pc:sldMkLst>
        <pc:spChg chg="mod">
          <ac:chgData name="Nicholas Matthews" userId="1db06eb9-f19c-4f43-ab26-e26345c65034" providerId="ADAL" clId="{206188D3-A2A6-4911-9E04-98538D9E6DE5}" dt="2022-07-27T12:34:53.119" v="847" actId="20577"/>
          <ac:spMkLst>
            <pc:docMk/>
            <pc:sldMk cId="2094072129" sldId="265"/>
            <ac:spMk id="2" creationId="{4DFD1707-CC70-7D79-27AE-C7192C9C135A}"/>
          </ac:spMkLst>
        </pc:spChg>
      </pc:sldChg>
      <pc:sldChg chg="modSp mod">
        <pc:chgData name="Nicholas Matthews" userId="1db06eb9-f19c-4f43-ab26-e26345c65034" providerId="ADAL" clId="{206188D3-A2A6-4911-9E04-98538D9E6DE5}" dt="2022-07-27T12:34:57.592" v="849" actId="20577"/>
        <pc:sldMkLst>
          <pc:docMk/>
          <pc:sldMk cId="821223626" sldId="266"/>
        </pc:sldMkLst>
        <pc:spChg chg="mod">
          <ac:chgData name="Nicholas Matthews" userId="1db06eb9-f19c-4f43-ab26-e26345c65034" providerId="ADAL" clId="{206188D3-A2A6-4911-9E04-98538D9E6DE5}" dt="2022-07-27T12:34:57.592" v="849" actId="20577"/>
          <ac:spMkLst>
            <pc:docMk/>
            <pc:sldMk cId="821223626" sldId="266"/>
            <ac:spMk id="2" creationId="{4DFD1707-CC70-7D79-27AE-C7192C9C135A}"/>
          </ac:spMkLst>
        </pc:spChg>
      </pc:sldChg>
      <pc:sldChg chg="modSp mod">
        <pc:chgData name="Nicholas Matthews" userId="1db06eb9-f19c-4f43-ab26-e26345c65034" providerId="ADAL" clId="{206188D3-A2A6-4911-9E04-98538D9E6DE5}" dt="2022-07-27T12:35:05.080" v="853" actId="20577"/>
        <pc:sldMkLst>
          <pc:docMk/>
          <pc:sldMk cId="2451628254" sldId="267"/>
        </pc:sldMkLst>
        <pc:spChg chg="mod">
          <ac:chgData name="Nicholas Matthews" userId="1db06eb9-f19c-4f43-ab26-e26345c65034" providerId="ADAL" clId="{206188D3-A2A6-4911-9E04-98538D9E6DE5}" dt="2022-07-27T12:35:05.080" v="853" actId="20577"/>
          <ac:spMkLst>
            <pc:docMk/>
            <pc:sldMk cId="2451628254" sldId="267"/>
            <ac:spMk id="2" creationId="{4DFD1707-CC70-7D79-27AE-C7192C9C135A}"/>
          </ac:spMkLst>
        </pc:spChg>
      </pc:sldChg>
      <pc:sldChg chg="addSp delSp modSp mod modAnim">
        <pc:chgData name="Nicholas Matthews" userId="1db06eb9-f19c-4f43-ab26-e26345c65034" providerId="ADAL" clId="{206188D3-A2A6-4911-9E04-98538D9E6DE5}" dt="2022-07-27T12:52:09.918" v="854"/>
        <pc:sldMkLst>
          <pc:docMk/>
          <pc:sldMk cId="2081545512" sldId="268"/>
        </pc:sldMkLst>
        <pc:spChg chg="del">
          <ac:chgData name="Nicholas Matthews" userId="1db06eb9-f19c-4f43-ab26-e26345c65034" providerId="ADAL" clId="{206188D3-A2A6-4911-9E04-98538D9E6DE5}" dt="2022-07-27T12:25:02.872" v="651" actId="478"/>
          <ac:spMkLst>
            <pc:docMk/>
            <pc:sldMk cId="2081545512" sldId="268"/>
            <ac:spMk id="26" creationId="{A1F269AF-7AFC-BA38-6F8A-787C9C465E7B}"/>
          </ac:spMkLst>
        </pc:spChg>
        <pc:spChg chg="add mod">
          <ac:chgData name="Nicholas Matthews" userId="1db06eb9-f19c-4f43-ab26-e26345c65034" providerId="ADAL" clId="{206188D3-A2A6-4911-9E04-98538D9E6DE5}" dt="2022-07-27T12:27:04.320" v="655"/>
          <ac:spMkLst>
            <pc:docMk/>
            <pc:sldMk cId="2081545512" sldId="268"/>
            <ac:spMk id="28" creationId="{F7FC71FE-3A74-92C0-CD54-704CEC742528}"/>
          </ac:spMkLst>
        </pc:spChg>
      </pc:sldChg>
      <pc:sldChg chg="addSp modSp">
        <pc:chgData name="Nicholas Matthews" userId="1db06eb9-f19c-4f43-ab26-e26345c65034" providerId="ADAL" clId="{206188D3-A2A6-4911-9E04-98538D9E6DE5}" dt="2022-07-27T13:00:26.036" v="909" actId="11529"/>
        <pc:sldMkLst>
          <pc:docMk/>
          <pc:sldMk cId="3397380825" sldId="269"/>
        </pc:sldMkLst>
        <pc:spChg chg="add mod">
          <ac:chgData name="Nicholas Matthews" userId="1db06eb9-f19c-4f43-ab26-e26345c65034" providerId="ADAL" clId="{206188D3-A2A6-4911-9E04-98538D9E6DE5}" dt="2022-07-27T13:00:26.036" v="909" actId="11529"/>
          <ac:spMkLst>
            <pc:docMk/>
            <pc:sldMk cId="3397380825" sldId="269"/>
            <ac:spMk id="7" creationId="{D903C30F-A17E-DF89-50D0-BD86EED3C3E2}"/>
          </ac:spMkLst>
        </pc:spChg>
      </pc:sldChg>
      <pc:sldChg chg="addSp modSp">
        <pc:chgData name="Nicholas Matthews" userId="1db06eb9-f19c-4f43-ab26-e26345c65034" providerId="ADAL" clId="{206188D3-A2A6-4911-9E04-98538D9E6DE5}" dt="2022-07-27T12:27:07.164" v="656"/>
        <pc:sldMkLst>
          <pc:docMk/>
          <pc:sldMk cId="3070369219" sldId="270"/>
        </pc:sldMkLst>
        <pc:spChg chg="add mod">
          <ac:chgData name="Nicholas Matthews" userId="1db06eb9-f19c-4f43-ab26-e26345c65034" providerId="ADAL" clId="{206188D3-A2A6-4911-9E04-98538D9E6DE5}" dt="2022-07-27T12:27:07.164" v="656"/>
          <ac:spMkLst>
            <pc:docMk/>
            <pc:sldMk cId="3070369219" sldId="270"/>
            <ac:spMk id="10" creationId="{DBBB0734-4530-6E9D-D492-D698A7B0FCE7}"/>
          </ac:spMkLst>
        </pc:spChg>
      </pc:sldChg>
      <pc:sldChg chg="addSp modSp mod">
        <pc:chgData name="Nicholas Matthews" userId="1db06eb9-f19c-4f43-ab26-e26345c65034" providerId="ADAL" clId="{206188D3-A2A6-4911-9E04-98538D9E6DE5}" dt="2022-07-27T12:25:36.884" v="653" actId="1076"/>
        <pc:sldMkLst>
          <pc:docMk/>
          <pc:sldMk cId="3734396787" sldId="271"/>
        </pc:sldMkLst>
        <pc:spChg chg="add mod">
          <ac:chgData name="Nicholas Matthews" userId="1db06eb9-f19c-4f43-ab26-e26345c65034" providerId="ADAL" clId="{206188D3-A2A6-4911-9E04-98538D9E6DE5}" dt="2022-07-27T12:25:36.884" v="653" actId="1076"/>
          <ac:spMkLst>
            <pc:docMk/>
            <pc:sldMk cId="3734396787" sldId="271"/>
            <ac:spMk id="2" creationId="{D225D415-1393-A004-A6C1-FA1E466CE797}"/>
          </ac:spMkLst>
        </pc:spChg>
      </pc:sldChg>
      <pc:sldChg chg="addSp modSp">
        <pc:chgData name="Nicholas Matthews" userId="1db06eb9-f19c-4f43-ab26-e26345c65034" providerId="ADAL" clId="{206188D3-A2A6-4911-9E04-98538D9E6DE5}" dt="2022-07-27T12:58:05.196" v="885" actId="11529"/>
        <pc:sldMkLst>
          <pc:docMk/>
          <pc:sldMk cId="1496200453" sldId="272"/>
        </pc:sldMkLst>
        <pc:spChg chg="add mod">
          <ac:chgData name="Nicholas Matthews" userId="1db06eb9-f19c-4f43-ab26-e26345c65034" providerId="ADAL" clId="{206188D3-A2A6-4911-9E04-98538D9E6DE5}" dt="2022-07-27T12:58:05.196" v="885" actId="11529"/>
          <ac:spMkLst>
            <pc:docMk/>
            <pc:sldMk cId="1496200453" sldId="272"/>
            <ac:spMk id="3" creationId="{4966AB7C-9702-77BE-C5F3-4BA0B9E38DD3}"/>
          </ac:spMkLst>
        </pc:spChg>
      </pc:sldChg>
      <pc:sldChg chg="addSp modSp">
        <pc:chgData name="Nicholas Matthews" userId="1db06eb9-f19c-4f43-ab26-e26345c65034" providerId="ADAL" clId="{206188D3-A2A6-4911-9E04-98538D9E6DE5}" dt="2022-07-27T12:58:13.967" v="886"/>
        <pc:sldMkLst>
          <pc:docMk/>
          <pc:sldMk cId="2770242425" sldId="273"/>
        </pc:sldMkLst>
        <pc:spChg chg="add mod">
          <ac:chgData name="Nicholas Matthews" userId="1db06eb9-f19c-4f43-ab26-e26345c65034" providerId="ADAL" clId="{206188D3-A2A6-4911-9E04-98538D9E6DE5}" dt="2022-07-27T12:58:13.967" v="886"/>
          <ac:spMkLst>
            <pc:docMk/>
            <pc:sldMk cId="2770242425" sldId="273"/>
            <ac:spMk id="10" creationId="{953119A9-FBE0-B06E-7B6F-D0CDC49D6965}"/>
          </ac:spMkLst>
        </pc:spChg>
      </pc:sldChg>
      <pc:sldChg chg="addSp modSp modAnim">
        <pc:chgData name="Nicholas Matthews" userId="1db06eb9-f19c-4f43-ab26-e26345c65034" providerId="ADAL" clId="{206188D3-A2A6-4911-9E04-98538D9E6DE5}" dt="2022-07-27T12:58:16.467" v="887"/>
        <pc:sldMkLst>
          <pc:docMk/>
          <pc:sldMk cId="2710004392" sldId="274"/>
        </pc:sldMkLst>
        <pc:spChg chg="add mod">
          <ac:chgData name="Nicholas Matthews" userId="1db06eb9-f19c-4f43-ab26-e26345c65034" providerId="ADAL" clId="{206188D3-A2A6-4911-9E04-98538D9E6DE5}" dt="2022-07-27T12:58:16.467" v="887"/>
          <ac:spMkLst>
            <pc:docMk/>
            <pc:sldMk cId="2710004392" sldId="274"/>
            <ac:spMk id="11" creationId="{199C900D-9169-2EEB-5DDC-C07E95B24DF2}"/>
          </ac:spMkLst>
        </pc:spChg>
      </pc:sldChg>
      <pc:sldChg chg="addSp modSp mod modAnim">
        <pc:chgData name="Nicholas Matthews" userId="1db06eb9-f19c-4f43-ab26-e26345c65034" providerId="ADAL" clId="{206188D3-A2A6-4911-9E04-98538D9E6DE5}" dt="2022-07-27T12:58:18.872" v="888"/>
        <pc:sldMkLst>
          <pc:docMk/>
          <pc:sldMk cId="844655500" sldId="275"/>
        </pc:sldMkLst>
        <pc:spChg chg="mod">
          <ac:chgData name="Nicholas Matthews" userId="1db06eb9-f19c-4f43-ab26-e26345c65034" providerId="ADAL" clId="{206188D3-A2A6-4911-9E04-98538D9E6DE5}" dt="2022-07-27T12:54:19.066" v="859" actId="1076"/>
          <ac:spMkLst>
            <pc:docMk/>
            <pc:sldMk cId="844655500" sldId="275"/>
            <ac:spMk id="11" creationId="{9F49B4A2-F1E8-3C0B-F45E-23D26318BC8A}"/>
          </ac:spMkLst>
        </pc:spChg>
        <pc:spChg chg="mod">
          <ac:chgData name="Nicholas Matthews" userId="1db06eb9-f19c-4f43-ab26-e26345c65034" providerId="ADAL" clId="{206188D3-A2A6-4911-9E04-98538D9E6DE5}" dt="2022-07-27T12:54:21.865" v="860" actId="1076"/>
          <ac:spMkLst>
            <pc:docMk/>
            <pc:sldMk cId="844655500" sldId="275"/>
            <ac:spMk id="12" creationId="{2D0212E5-6750-39BF-DF5C-99DFACC309F5}"/>
          </ac:spMkLst>
        </pc:spChg>
        <pc:spChg chg="add mod">
          <ac:chgData name="Nicholas Matthews" userId="1db06eb9-f19c-4f43-ab26-e26345c65034" providerId="ADAL" clId="{206188D3-A2A6-4911-9E04-98538D9E6DE5}" dt="2022-07-27T12:58:18.872" v="888"/>
          <ac:spMkLst>
            <pc:docMk/>
            <pc:sldMk cId="844655500" sldId="275"/>
            <ac:spMk id="13" creationId="{0BF316E5-5E8A-5EC5-B641-2BB9ACB88FD9}"/>
          </ac:spMkLst>
        </pc:spChg>
      </pc:sldChg>
      <pc:sldChg chg="addSp modSp mod modAnim">
        <pc:chgData name="Nicholas Matthews" userId="1db06eb9-f19c-4f43-ab26-e26345c65034" providerId="ADAL" clId="{206188D3-A2A6-4911-9E04-98538D9E6DE5}" dt="2022-07-27T12:58:21.217" v="889"/>
        <pc:sldMkLst>
          <pc:docMk/>
          <pc:sldMk cId="39665377" sldId="276"/>
        </pc:sldMkLst>
        <pc:spChg chg="mod">
          <ac:chgData name="Nicholas Matthews" userId="1db06eb9-f19c-4f43-ab26-e26345c65034" providerId="ADAL" clId="{206188D3-A2A6-4911-9E04-98538D9E6DE5}" dt="2022-07-27T12:55:24.372" v="868" actId="1076"/>
          <ac:spMkLst>
            <pc:docMk/>
            <pc:sldMk cId="39665377" sldId="276"/>
            <ac:spMk id="9" creationId="{842D7602-DE4D-6C76-11EB-C25A995AFE61}"/>
          </ac:spMkLst>
        </pc:spChg>
        <pc:spChg chg="mod">
          <ac:chgData name="Nicholas Matthews" userId="1db06eb9-f19c-4f43-ab26-e26345c65034" providerId="ADAL" clId="{206188D3-A2A6-4911-9E04-98538D9E6DE5}" dt="2022-07-27T12:55:19.745" v="867" actId="1076"/>
          <ac:spMkLst>
            <pc:docMk/>
            <pc:sldMk cId="39665377" sldId="276"/>
            <ac:spMk id="10" creationId="{0474488C-4A1D-5D20-2B04-658B3CB32B36}"/>
          </ac:spMkLst>
        </pc:spChg>
        <pc:spChg chg="add mod">
          <ac:chgData name="Nicholas Matthews" userId="1db06eb9-f19c-4f43-ab26-e26345c65034" providerId="ADAL" clId="{206188D3-A2A6-4911-9E04-98538D9E6DE5}" dt="2022-07-27T12:58:21.217" v="889"/>
          <ac:spMkLst>
            <pc:docMk/>
            <pc:sldMk cId="39665377" sldId="276"/>
            <ac:spMk id="13" creationId="{EFB92118-B736-7B3F-40F0-88521926D37C}"/>
          </ac:spMkLst>
        </pc:spChg>
        <pc:picChg chg="mod">
          <ac:chgData name="Nicholas Matthews" userId="1db06eb9-f19c-4f43-ab26-e26345c65034" providerId="ADAL" clId="{206188D3-A2A6-4911-9E04-98538D9E6DE5}" dt="2022-07-27T12:55:29.482" v="870" actId="1076"/>
          <ac:picMkLst>
            <pc:docMk/>
            <pc:sldMk cId="39665377" sldId="276"/>
            <ac:picMk id="7" creationId="{40CC0E41-3803-AA3D-BE84-62C43841D4BD}"/>
          </ac:picMkLst>
        </pc:picChg>
      </pc:sldChg>
      <pc:sldChg chg="addSp modSp modAnim">
        <pc:chgData name="Nicholas Matthews" userId="1db06eb9-f19c-4f43-ab26-e26345c65034" providerId="ADAL" clId="{206188D3-A2A6-4911-9E04-98538D9E6DE5}" dt="2022-07-27T12:58:23.722" v="890"/>
        <pc:sldMkLst>
          <pc:docMk/>
          <pc:sldMk cId="1667451975" sldId="277"/>
        </pc:sldMkLst>
        <pc:spChg chg="add mod">
          <ac:chgData name="Nicholas Matthews" userId="1db06eb9-f19c-4f43-ab26-e26345c65034" providerId="ADAL" clId="{206188D3-A2A6-4911-9E04-98538D9E6DE5}" dt="2022-07-27T12:58:23.722" v="890"/>
          <ac:spMkLst>
            <pc:docMk/>
            <pc:sldMk cId="1667451975" sldId="277"/>
            <ac:spMk id="13" creationId="{BC499CA0-7B35-E809-8EFD-8AC09935FB6C}"/>
          </ac:spMkLst>
        </pc:spChg>
      </pc:sldChg>
      <pc:sldChg chg="addSp modSp modAnim">
        <pc:chgData name="Nicholas Matthews" userId="1db06eb9-f19c-4f43-ab26-e26345c65034" providerId="ADAL" clId="{206188D3-A2A6-4911-9E04-98538D9E6DE5}" dt="2022-07-27T12:58:26.398" v="891"/>
        <pc:sldMkLst>
          <pc:docMk/>
          <pc:sldMk cId="2157575247" sldId="278"/>
        </pc:sldMkLst>
        <pc:spChg chg="add mod">
          <ac:chgData name="Nicholas Matthews" userId="1db06eb9-f19c-4f43-ab26-e26345c65034" providerId="ADAL" clId="{206188D3-A2A6-4911-9E04-98538D9E6DE5}" dt="2022-07-27T12:58:26.398" v="891"/>
          <ac:spMkLst>
            <pc:docMk/>
            <pc:sldMk cId="2157575247" sldId="278"/>
            <ac:spMk id="13" creationId="{47C0DA85-4C9C-2C00-E918-3BEC8F000184}"/>
          </ac:spMkLst>
        </pc:spChg>
      </pc:sldChg>
      <pc:sldChg chg="addSp modSp modAnim">
        <pc:chgData name="Nicholas Matthews" userId="1db06eb9-f19c-4f43-ab26-e26345c65034" providerId="ADAL" clId="{206188D3-A2A6-4911-9E04-98538D9E6DE5}" dt="2022-07-27T12:58:29.055" v="892"/>
        <pc:sldMkLst>
          <pc:docMk/>
          <pc:sldMk cId="2872602084" sldId="279"/>
        </pc:sldMkLst>
        <pc:spChg chg="add mod">
          <ac:chgData name="Nicholas Matthews" userId="1db06eb9-f19c-4f43-ab26-e26345c65034" providerId="ADAL" clId="{206188D3-A2A6-4911-9E04-98538D9E6DE5}" dt="2022-07-27T12:58:29.055" v="892"/>
          <ac:spMkLst>
            <pc:docMk/>
            <pc:sldMk cId="2872602084" sldId="279"/>
            <ac:spMk id="13" creationId="{E2D3BDD4-1A1A-3C34-3176-CF914DCCF4F5}"/>
          </ac:spMkLst>
        </pc:spChg>
        <pc:picChg chg="mod">
          <ac:chgData name="Nicholas Matthews" userId="1db06eb9-f19c-4f43-ab26-e26345c65034" providerId="ADAL" clId="{206188D3-A2A6-4911-9E04-98538D9E6DE5}" dt="2022-07-27T12:56:20.108" v="880" actId="1076"/>
          <ac:picMkLst>
            <pc:docMk/>
            <pc:sldMk cId="2872602084" sldId="279"/>
            <ac:picMk id="8" creationId="{AF43D56B-B015-9D94-896A-CA863195DC30}"/>
          </ac:picMkLst>
        </pc:picChg>
      </pc:sldChg>
      <pc:sldChg chg="addSp modSp">
        <pc:chgData name="Nicholas Matthews" userId="1db06eb9-f19c-4f43-ab26-e26345c65034" providerId="ADAL" clId="{206188D3-A2A6-4911-9E04-98538D9E6DE5}" dt="2022-07-27T12:58:31.460" v="893"/>
        <pc:sldMkLst>
          <pc:docMk/>
          <pc:sldMk cId="3203870165" sldId="280"/>
        </pc:sldMkLst>
        <pc:spChg chg="add mod">
          <ac:chgData name="Nicholas Matthews" userId="1db06eb9-f19c-4f43-ab26-e26345c65034" providerId="ADAL" clId="{206188D3-A2A6-4911-9E04-98538D9E6DE5}" dt="2022-07-27T12:58:31.460" v="893"/>
          <ac:spMkLst>
            <pc:docMk/>
            <pc:sldMk cId="3203870165" sldId="280"/>
            <ac:spMk id="13" creationId="{DB606976-A08F-B4F8-DB4C-3ED6D1BD3E1A}"/>
          </ac:spMkLst>
        </pc:spChg>
      </pc:sldChg>
      <pc:sldChg chg="addSp modSp mod modAnim">
        <pc:chgData name="Nicholas Matthews" userId="1db06eb9-f19c-4f43-ab26-e26345c65034" providerId="ADAL" clId="{206188D3-A2A6-4911-9E04-98538D9E6DE5}" dt="2022-07-27T12:58:38.010" v="895" actId="1076"/>
        <pc:sldMkLst>
          <pc:docMk/>
          <pc:sldMk cId="2012955980" sldId="281"/>
        </pc:sldMkLst>
        <pc:spChg chg="mod">
          <ac:chgData name="Nicholas Matthews" userId="1db06eb9-f19c-4f43-ab26-e26345c65034" providerId="ADAL" clId="{206188D3-A2A6-4911-9E04-98538D9E6DE5}" dt="2022-07-27T12:58:38.010" v="895" actId="1076"/>
          <ac:spMkLst>
            <pc:docMk/>
            <pc:sldMk cId="2012955980" sldId="281"/>
            <ac:spMk id="12" creationId="{756D021C-54F7-92C5-9F68-65371DDE255A}"/>
          </ac:spMkLst>
        </pc:spChg>
        <pc:spChg chg="add mod">
          <ac:chgData name="Nicholas Matthews" userId="1db06eb9-f19c-4f43-ab26-e26345c65034" providerId="ADAL" clId="{206188D3-A2A6-4911-9E04-98538D9E6DE5}" dt="2022-07-27T12:58:33.713" v="894"/>
          <ac:spMkLst>
            <pc:docMk/>
            <pc:sldMk cId="2012955980" sldId="281"/>
            <ac:spMk id="13" creationId="{056649DD-D65E-6D53-F196-C3425394F6E4}"/>
          </ac:spMkLst>
        </pc:spChg>
      </pc:sldChg>
      <pc:sldChg chg="del">
        <pc:chgData name="Nicholas Matthews" userId="1db06eb9-f19c-4f43-ab26-e26345c65034" providerId="ADAL" clId="{206188D3-A2A6-4911-9E04-98538D9E6DE5}" dt="2022-07-27T12:30:16.030" v="756" actId="47"/>
        <pc:sldMkLst>
          <pc:docMk/>
          <pc:sldMk cId="487682682" sldId="282"/>
        </pc:sldMkLst>
      </pc:sldChg>
      <pc:sldChg chg="addSp modSp">
        <pc:chgData name="Nicholas Matthews" userId="1db06eb9-f19c-4f43-ab26-e26345c65034" providerId="ADAL" clId="{206188D3-A2A6-4911-9E04-98538D9E6DE5}" dt="2022-07-27T12:58:40.675" v="896"/>
        <pc:sldMkLst>
          <pc:docMk/>
          <pc:sldMk cId="1750503354" sldId="283"/>
        </pc:sldMkLst>
        <pc:spChg chg="add mod">
          <ac:chgData name="Nicholas Matthews" userId="1db06eb9-f19c-4f43-ab26-e26345c65034" providerId="ADAL" clId="{206188D3-A2A6-4911-9E04-98538D9E6DE5}" dt="2022-07-27T12:58:40.675" v="896"/>
          <ac:spMkLst>
            <pc:docMk/>
            <pc:sldMk cId="1750503354" sldId="283"/>
            <ac:spMk id="14" creationId="{96129DBC-9CE9-C7FC-B4D1-F085088801B0}"/>
          </ac:spMkLst>
        </pc:spChg>
        <pc:picChg chg="mod">
          <ac:chgData name="Nicholas Matthews" userId="1db06eb9-f19c-4f43-ab26-e26345c65034" providerId="ADAL" clId="{206188D3-A2A6-4911-9E04-98538D9E6DE5}" dt="2022-07-27T12:56:39.944" v="884" actId="1076"/>
          <ac:picMkLst>
            <pc:docMk/>
            <pc:sldMk cId="1750503354" sldId="283"/>
            <ac:picMk id="10" creationId="{FB386A6B-3987-6E6C-51EF-ADEE0ACD89F7}"/>
          </ac:picMkLst>
        </pc:picChg>
      </pc:sldChg>
      <pc:sldChg chg="addSp delSp modSp mod">
        <pc:chgData name="Nicholas Matthews" userId="1db06eb9-f19c-4f43-ab26-e26345c65034" providerId="ADAL" clId="{206188D3-A2A6-4911-9E04-98538D9E6DE5}" dt="2022-07-27T12:58:45.218" v="897"/>
        <pc:sldMkLst>
          <pc:docMk/>
          <pc:sldMk cId="1487479875" sldId="284"/>
        </pc:sldMkLst>
        <pc:spChg chg="add del mod">
          <ac:chgData name="Nicholas Matthews" userId="1db06eb9-f19c-4f43-ab26-e26345c65034" providerId="ADAL" clId="{206188D3-A2A6-4911-9E04-98538D9E6DE5}" dt="2022-07-26T10:44:43.139" v="2" actId="33987"/>
          <ac:spMkLst>
            <pc:docMk/>
            <pc:sldMk cId="1487479875" sldId="284"/>
            <ac:spMk id="3" creationId="{90D02837-DC7D-BD5B-54A5-44FD42F30898}"/>
          </ac:spMkLst>
        </pc:spChg>
        <pc:spChg chg="add mod">
          <ac:chgData name="Nicholas Matthews" userId="1db06eb9-f19c-4f43-ab26-e26345c65034" providerId="ADAL" clId="{206188D3-A2A6-4911-9E04-98538D9E6DE5}" dt="2022-07-26T10:45:23.706" v="15" actId="1076"/>
          <ac:spMkLst>
            <pc:docMk/>
            <pc:sldMk cId="1487479875" sldId="284"/>
            <ac:spMk id="11" creationId="{9B993AB9-1E0B-7EF1-8FAE-D382A7B6B5F9}"/>
          </ac:spMkLst>
        </pc:spChg>
        <pc:spChg chg="add mod">
          <ac:chgData name="Nicholas Matthews" userId="1db06eb9-f19c-4f43-ab26-e26345c65034" providerId="ADAL" clId="{206188D3-A2A6-4911-9E04-98538D9E6DE5}" dt="2022-07-27T12:58:45.218" v="897"/>
          <ac:spMkLst>
            <pc:docMk/>
            <pc:sldMk cId="1487479875" sldId="284"/>
            <ac:spMk id="12" creationId="{4F853DA2-7D2E-EABE-5CFD-8248CB905F84}"/>
          </ac:spMkLst>
        </pc:spChg>
      </pc:sldChg>
      <pc:sldChg chg="addSp delSp modSp add mod">
        <pc:chgData name="Nicholas Matthews" userId="1db06eb9-f19c-4f43-ab26-e26345c65034" providerId="ADAL" clId="{206188D3-A2A6-4911-9E04-98538D9E6DE5}" dt="2022-07-27T12:58:47.953" v="898"/>
        <pc:sldMkLst>
          <pc:docMk/>
          <pc:sldMk cId="682867101" sldId="285"/>
        </pc:sldMkLst>
        <pc:spChg chg="add del mod">
          <ac:chgData name="Nicholas Matthews" userId="1db06eb9-f19c-4f43-ab26-e26345c65034" providerId="ADAL" clId="{206188D3-A2A6-4911-9E04-98538D9E6DE5}" dt="2022-07-26T10:46:07.191" v="21" actId="478"/>
          <ac:spMkLst>
            <pc:docMk/>
            <pc:sldMk cId="682867101" sldId="285"/>
            <ac:spMk id="6" creationId="{27E92E2A-564B-6119-19B4-0B7DC56403E2}"/>
          </ac:spMkLst>
        </pc:spChg>
        <pc:spChg chg="add del mod">
          <ac:chgData name="Nicholas Matthews" userId="1db06eb9-f19c-4f43-ab26-e26345c65034" providerId="ADAL" clId="{206188D3-A2A6-4911-9E04-98538D9E6DE5}" dt="2022-07-26T10:48:24.008" v="71" actId="478"/>
          <ac:spMkLst>
            <pc:docMk/>
            <pc:sldMk cId="682867101" sldId="285"/>
            <ac:spMk id="7" creationId="{C5B87BEB-C2DD-8701-6EC9-DEDEF6015041}"/>
          </ac:spMkLst>
        </pc:spChg>
        <pc:spChg chg="add del mod">
          <ac:chgData name="Nicholas Matthews" userId="1db06eb9-f19c-4f43-ab26-e26345c65034" providerId="ADAL" clId="{206188D3-A2A6-4911-9E04-98538D9E6DE5}" dt="2022-07-26T10:48:17.025" v="69" actId="478"/>
          <ac:spMkLst>
            <pc:docMk/>
            <pc:sldMk cId="682867101" sldId="285"/>
            <ac:spMk id="8" creationId="{2259BA15-7099-55D8-2463-59796F46A266}"/>
          </ac:spMkLst>
        </pc:spChg>
        <pc:spChg chg="add mod">
          <ac:chgData name="Nicholas Matthews" userId="1db06eb9-f19c-4f43-ab26-e26345c65034" providerId="ADAL" clId="{206188D3-A2A6-4911-9E04-98538D9E6DE5}" dt="2022-07-26T10:48:37.579" v="74" actId="1076"/>
          <ac:spMkLst>
            <pc:docMk/>
            <pc:sldMk cId="682867101" sldId="285"/>
            <ac:spMk id="9" creationId="{77C34C93-2047-89A9-B7F5-8DF2619F17FC}"/>
          </ac:spMkLst>
        </pc:spChg>
        <pc:spChg chg="add del mod">
          <ac:chgData name="Nicholas Matthews" userId="1db06eb9-f19c-4f43-ab26-e26345c65034" providerId="ADAL" clId="{206188D3-A2A6-4911-9E04-98538D9E6DE5}" dt="2022-07-26T10:48:14.769" v="68"/>
          <ac:spMkLst>
            <pc:docMk/>
            <pc:sldMk cId="682867101" sldId="285"/>
            <ac:spMk id="10" creationId="{644D29FD-A0A1-AF50-908B-773FA3EC514F}"/>
          </ac:spMkLst>
        </pc:spChg>
        <pc:spChg chg="del mod">
          <ac:chgData name="Nicholas Matthews" userId="1db06eb9-f19c-4f43-ab26-e26345c65034" providerId="ADAL" clId="{206188D3-A2A6-4911-9E04-98538D9E6DE5}" dt="2022-07-26T10:45:53.002" v="18" actId="478"/>
          <ac:spMkLst>
            <pc:docMk/>
            <pc:sldMk cId="682867101" sldId="285"/>
            <ac:spMk id="11" creationId="{9B993AB9-1E0B-7EF1-8FAE-D382A7B6B5F9}"/>
          </ac:spMkLst>
        </pc:spChg>
        <pc:spChg chg="add mod">
          <ac:chgData name="Nicholas Matthews" userId="1db06eb9-f19c-4f43-ab26-e26345c65034" providerId="ADAL" clId="{206188D3-A2A6-4911-9E04-98538D9E6DE5}" dt="2022-07-27T12:58:47.953" v="898"/>
          <ac:spMkLst>
            <pc:docMk/>
            <pc:sldMk cId="682867101" sldId="285"/>
            <ac:spMk id="12" creationId="{BC3FB135-4AF6-1A7A-88A5-101746B98D25}"/>
          </ac:spMkLst>
        </pc:spChg>
      </pc:sldChg>
      <pc:sldChg chg="addSp delSp modSp add mod modAnim">
        <pc:chgData name="Nicholas Matthews" userId="1db06eb9-f19c-4f43-ab26-e26345c65034" providerId="ADAL" clId="{206188D3-A2A6-4911-9E04-98538D9E6DE5}" dt="2022-07-27T12:58:50.074" v="899"/>
        <pc:sldMkLst>
          <pc:docMk/>
          <pc:sldMk cId="3694799617" sldId="286"/>
        </pc:sldMkLst>
        <pc:spChg chg="add mod">
          <ac:chgData name="Nicholas Matthews" userId="1db06eb9-f19c-4f43-ab26-e26345c65034" providerId="ADAL" clId="{206188D3-A2A6-4911-9E04-98538D9E6DE5}" dt="2022-07-26T10:50:52.022" v="112" actId="207"/>
          <ac:spMkLst>
            <pc:docMk/>
            <pc:sldMk cId="3694799617" sldId="286"/>
            <ac:spMk id="6" creationId="{5B8FCAC7-2ECF-C19F-9DC7-AA0B2021D81F}"/>
          </ac:spMkLst>
        </pc:spChg>
        <pc:spChg chg="add mod">
          <ac:chgData name="Nicholas Matthews" userId="1db06eb9-f19c-4f43-ab26-e26345c65034" providerId="ADAL" clId="{206188D3-A2A6-4911-9E04-98538D9E6DE5}" dt="2022-07-27T12:58:50.074" v="899"/>
          <ac:spMkLst>
            <pc:docMk/>
            <pc:sldMk cId="3694799617" sldId="286"/>
            <ac:spMk id="7" creationId="{5D325AF4-FE35-DEE6-743B-605BD40637B8}"/>
          </ac:spMkLst>
        </pc:spChg>
        <pc:spChg chg="del">
          <ac:chgData name="Nicholas Matthews" userId="1db06eb9-f19c-4f43-ab26-e26345c65034" providerId="ADAL" clId="{206188D3-A2A6-4911-9E04-98538D9E6DE5}" dt="2022-07-26T10:48:54.207" v="76" actId="478"/>
          <ac:spMkLst>
            <pc:docMk/>
            <pc:sldMk cId="3694799617" sldId="286"/>
            <ac:spMk id="9" creationId="{77C34C93-2047-89A9-B7F5-8DF2619F17FC}"/>
          </ac:spMkLst>
        </pc:spChg>
      </pc:sldChg>
      <pc:sldChg chg="addSp modSp add mod">
        <pc:chgData name="Nicholas Matthews" userId="1db06eb9-f19c-4f43-ab26-e26345c65034" providerId="ADAL" clId="{206188D3-A2A6-4911-9E04-98538D9E6DE5}" dt="2022-07-27T12:58:53.734" v="900"/>
        <pc:sldMkLst>
          <pc:docMk/>
          <pc:sldMk cId="2575440878" sldId="287"/>
        </pc:sldMkLst>
        <pc:spChg chg="mod">
          <ac:chgData name="Nicholas Matthews" userId="1db06eb9-f19c-4f43-ab26-e26345c65034" providerId="ADAL" clId="{206188D3-A2A6-4911-9E04-98538D9E6DE5}" dt="2022-07-27T12:15:41.121" v="290" actId="20577"/>
          <ac:spMkLst>
            <pc:docMk/>
            <pc:sldMk cId="2575440878" sldId="287"/>
            <ac:spMk id="6" creationId="{5B8FCAC7-2ECF-C19F-9DC7-AA0B2021D81F}"/>
          </ac:spMkLst>
        </pc:spChg>
        <pc:spChg chg="add mod">
          <ac:chgData name="Nicholas Matthews" userId="1db06eb9-f19c-4f43-ab26-e26345c65034" providerId="ADAL" clId="{206188D3-A2A6-4911-9E04-98538D9E6DE5}" dt="2022-07-27T12:58:53.734" v="900"/>
          <ac:spMkLst>
            <pc:docMk/>
            <pc:sldMk cId="2575440878" sldId="287"/>
            <ac:spMk id="7" creationId="{47A0A283-0C75-DAB2-B364-CA3A73A5542B}"/>
          </ac:spMkLst>
        </pc:spChg>
      </pc:sldChg>
      <pc:sldChg chg="addSp modSp add mod">
        <pc:chgData name="Nicholas Matthews" userId="1db06eb9-f19c-4f43-ab26-e26345c65034" providerId="ADAL" clId="{206188D3-A2A6-4911-9E04-98538D9E6DE5}" dt="2022-07-27T12:58:55.549" v="901"/>
        <pc:sldMkLst>
          <pc:docMk/>
          <pc:sldMk cId="567649513" sldId="288"/>
        </pc:sldMkLst>
        <pc:spChg chg="mod">
          <ac:chgData name="Nicholas Matthews" userId="1db06eb9-f19c-4f43-ab26-e26345c65034" providerId="ADAL" clId="{206188D3-A2A6-4911-9E04-98538D9E6DE5}" dt="2022-07-27T12:16:24.525" v="415" actId="20577"/>
          <ac:spMkLst>
            <pc:docMk/>
            <pc:sldMk cId="567649513" sldId="288"/>
            <ac:spMk id="6" creationId="{5B8FCAC7-2ECF-C19F-9DC7-AA0B2021D81F}"/>
          </ac:spMkLst>
        </pc:spChg>
        <pc:spChg chg="add mod">
          <ac:chgData name="Nicholas Matthews" userId="1db06eb9-f19c-4f43-ab26-e26345c65034" providerId="ADAL" clId="{206188D3-A2A6-4911-9E04-98538D9E6DE5}" dt="2022-07-27T12:58:55.549" v="901"/>
          <ac:spMkLst>
            <pc:docMk/>
            <pc:sldMk cId="567649513" sldId="288"/>
            <ac:spMk id="7" creationId="{7D70E4E6-AA6C-F1A9-BA2B-004F581B74E2}"/>
          </ac:spMkLst>
        </pc:spChg>
      </pc:sldChg>
      <pc:sldChg chg="addSp modSp add mod">
        <pc:chgData name="Nicholas Matthews" userId="1db06eb9-f19c-4f43-ab26-e26345c65034" providerId="ADAL" clId="{206188D3-A2A6-4911-9E04-98538D9E6DE5}" dt="2022-07-27T12:58:57.513" v="902"/>
        <pc:sldMkLst>
          <pc:docMk/>
          <pc:sldMk cId="1791572193" sldId="289"/>
        </pc:sldMkLst>
        <pc:spChg chg="mod">
          <ac:chgData name="Nicholas Matthews" userId="1db06eb9-f19c-4f43-ab26-e26345c65034" providerId="ADAL" clId="{206188D3-A2A6-4911-9E04-98538D9E6DE5}" dt="2022-07-27T12:18:30.647" v="472" actId="20577"/>
          <ac:spMkLst>
            <pc:docMk/>
            <pc:sldMk cId="1791572193" sldId="289"/>
            <ac:spMk id="6" creationId="{5B8FCAC7-2ECF-C19F-9DC7-AA0B2021D81F}"/>
          </ac:spMkLst>
        </pc:spChg>
        <pc:spChg chg="add mod">
          <ac:chgData name="Nicholas Matthews" userId="1db06eb9-f19c-4f43-ab26-e26345c65034" providerId="ADAL" clId="{206188D3-A2A6-4911-9E04-98538D9E6DE5}" dt="2022-07-27T12:58:57.513" v="902"/>
          <ac:spMkLst>
            <pc:docMk/>
            <pc:sldMk cId="1791572193" sldId="289"/>
            <ac:spMk id="7" creationId="{B84D5CF8-1141-9553-679F-0B5C522CC170}"/>
          </ac:spMkLst>
        </pc:spChg>
      </pc:sldChg>
      <pc:sldChg chg="addSp modSp add mod">
        <pc:chgData name="Nicholas Matthews" userId="1db06eb9-f19c-4f43-ab26-e26345c65034" providerId="ADAL" clId="{206188D3-A2A6-4911-9E04-98538D9E6DE5}" dt="2022-07-27T12:58:59.449" v="903"/>
        <pc:sldMkLst>
          <pc:docMk/>
          <pc:sldMk cId="3209342355" sldId="290"/>
        </pc:sldMkLst>
        <pc:spChg chg="mod">
          <ac:chgData name="Nicholas Matthews" userId="1db06eb9-f19c-4f43-ab26-e26345c65034" providerId="ADAL" clId="{206188D3-A2A6-4911-9E04-98538D9E6DE5}" dt="2022-07-27T12:19:28.591" v="588" actId="20577"/>
          <ac:spMkLst>
            <pc:docMk/>
            <pc:sldMk cId="3209342355" sldId="290"/>
            <ac:spMk id="6" creationId="{5B8FCAC7-2ECF-C19F-9DC7-AA0B2021D81F}"/>
          </ac:spMkLst>
        </pc:spChg>
        <pc:spChg chg="add mod">
          <ac:chgData name="Nicholas Matthews" userId="1db06eb9-f19c-4f43-ab26-e26345c65034" providerId="ADAL" clId="{206188D3-A2A6-4911-9E04-98538D9E6DE5}" dt="2022-07-27T12:58:59.449" v="903"/>
          <ac:spMkLst>
            <pc:docMk/>
            <pc:sldMk cId="3209342355" sldId="290"/>
            <ac:spMk id="7" creationId="{6E120EC7-179C-D907-FBE1-0AB60E2EE006}"/>
          </ac:spMkLst>
        </pc:spChg>
      </pc:sldChg>
      <pc:sldChg chg="addSp modSp add">
        <pc:chgData name="Nicholas Matthews" userId="1db06eb9-f19c-4f43-ab26-e26345c65034" providerId="ADAL" clId="{206188D3-A2A6-4911-9E04-98538D9E6DE5}" dt="2022-07-27T12:59:01.654" v="904"/>
        <pc:sldMkLst>
          <pc:docMk/>
          <pc:sldMk cId="1158834681" sldId="291"/>
        </pc:sldMkLst>
        <pc:spChg chg="mod">
          <ac:chgData name="Nicholas Matthews" userId="1db06eb9-f19c-4f43-ab26-e26345c65034" providerId="ADAL" clId="{206188D3-A2A6-4911-9E04-98538D9E6DE5}" dt="2022-07-27T12:19:59.852" v="633" actId="20577"/>
          <ac:spMkLst>
            <pc:docMk/>
            <pc:sldMk cId="1158834681" sldId="291"/>
            <ac:spMk id="6" creationId="{5B8FCAC7-2ECF-C19F-9DC7-AA0B2021D81F}"/>
          </ac:spMkLst>
        </pc:spChg>
        <pc:spChg chg="add mod">
          <ac:chgData name="Nicholas Matthews" userId="1db06eb9-f19c-4f43-ab26-e26345c65034" providerId="ADAL" clId="{206188D3-A2A6-4911-9E04-98538D9E6DE5}" dt="2022-07-27T12:59:01.654" v="904"/>
          <ac:spMkLst>
            <pc:docMk/>
            <pc:sldMk cId="1158834681" sldId="291"/>
            <ac:spMk id="7" creationId="{AA6DA8D9-955F-7D6F-5FB4-E7B5688D861F}"/>
          </ac:spMkLst>
        </pc:spChg>
      </pc:sldChg>
      <pc:sldChg chg="addSp modSp add">
        <pc:chgData name="Nicholas Matthews" userId="1db06eb9-f19c-4f43-ab26-e26345c65034" providerId="ADAL" clId="{206188D3-A2A6-4911-9E04-98538D9E6DE5}" dt="2022-07-27T12:59:04.177" v="905"/>
        <pc:sldMkLst>
          <pc:docMk/>
          <pc:sldMk cId="1871608690" sldId="292"/>
        </pc:sldMkLst>
        <pc:spChg chg="add mod">
          <ac:chgData name="Nicholas Matthews" userId="1db06eb9-f19c-4f43-ab26-e26345c65034" providerId="ADAL" clId="{206188D3-A2A6-4911-9E04-98538D9E6DE5}" dt="2022-07-27T12:59:04.177" v="905"/>
          <ac:spMkLst>
            <pc:docMk/>
            <pc:sldMk cId="1871608690" sldId="292"/>
            <ac:spMk id="7" creationId="{7131D062-8451-86A2-F28F-AFCC388A4D88}"/>
          </ac:spMkLst>
        </pc:spChg>
      </pc:sldChg>
      <pc:sldChg chg="addSp delSp modSp add mod delAnim modAnim">
        <pc:chgData name="Nicholas Matthews" userId="1db06eb9-f19c-4f43-ab26-e26345c65034" providerId="ADAL" clId="{206188D3-A2A6-4911-9E04-98538D9E6DE5}" dt="2022-07-27T12:59:48.842" v="908" actId="11529"/>
        <pc:sldMkLst>
          <pc:docMk/>
          <pc:sldMk cId="1761154319" sldId="293"/>
        </pc:sldMkLst>
        <pc:spChg chg="add mod">
          <ac:chgData name="Nicholas Matthews" userId="1db06eb9-f19c-4f43-ab26-e26345c65034" providerId="ADAL" clId="{206188D3-A2A6-4911-9E04-98538D9E6DE5}" dt="2022-07-27T12:59:48.842" v="908" actId="11529"/>
          <ac:spMkLst>
            <pc:docMk/>
            <pc:sldMk cId="1761154319" sldId="293"/>
            <ac:spMk id="3" creationId="{20AB1D26-6C9A-0BAF-D998-0C98897FB85A}"/>
          </ac:spMkLst>
        </pc:spChg>
        <pc:spChg chg="del">
          <ac:chgData name="Nicholas Matthews" userId="1db06eb9-f19c-4f43-ab26-e26345c65034" providerId="ADAL" clId="{206188D3-A2A6-4911-9E04-98538D9E6DE5}" dt="2022-07-27T12:22:58.400" v="636" actId="478"/>
          <ac:spMkLst>
            <pc:docMk/>
            <pc:sldMk cId="1761154319" sldId="293"/>
            <ac:spMk id="6" creationId="{5B8FCAC7-2ECF-C19F-9DC7-AA0B2021D81F}"/>
          </ac:spMkLst>
        </pc:spChg>
        <pc:spChg chg="add mod">
          <ac:chgData name="Nicholas Matthews" userId="1db06eb9-f19c-4f43-ab26-e26345c65034" providerId="ADAL" clId="{206188D3-A2A6-4911-9E04-98538D9E6DE5}" dt="2022-07-27T12:23:34.420" v="649" actId="14100"/>
          <ac:spMkLst>
            <pc:docMk/>
            <pc:sldMk cId="1761154319" sldId="293"/>
            <ac:spMk id="8" creationId="{D5B46116-9DE9-DE35-1798-085B0337C013}"/>
          </ac:spMkLst>
        </pc:spChg>
        <pc:spChg chg="add del mod">
          <ac:chgData name="Nicholas Matthews" userId="1db06eb9-f19c-4f43-ab26-e26345c65034" providerId="ADAL" clId="{206188D3-A2A6-4911-9E04-98538D9E6DE5}" dt="2022-07-27T12:59:13.160" v="907" actId="478"/>
          <ac:spMkLst>
            <pc:docMk/>
            <pc:sldMk cId="1761154319" sldId="293"/>
            <ac:spMk id="9" creationId="{FD26CFEB-924E-055E-14F3-9FDF8A1D24A0}"/>
          </ac:spMkLst>
        </pc:spChg>
        <pc:picChg chg="add mod">
          <ac:chgData name="Nicholas Matthews" userId="1db06eb9-f19c-4f43-ab26-e26345c65034" providerId="ADAL" clId="{206188D3-A2A6-4911-9E04-98538D9E6DE5}" dt="2022-07-27T12:23:05.923" v="638" actId="1076"/>
          <ac:picMkLst>
            <pc:docMk/>
            <pc:sldMk cId="1761154319" sldId="293"/>
            <ac:picMk id="7" creationId="{7D09011C-5D91-0D28-D7B5-BCAA9D45D068}"/>
          </ac:picMkLst>
        </pc:picChg>
      </pc:sldChg>
      <pc:sldChg chg="addSp delSp modSp add mod">
        <pc:chgData name="Nicholas Matthews" userId="1db06eb9-f19c-4f43-ab26-e26345c65034" providerId="ADAL" clId="{206188D3-A2A6-4911-9E04-98538D9E6DE5}" dt="2022-07-27T12:28:34.179" v="750"/>
        <pc:sldMkLst>
          <pc:docMk/>
          <pc:sldMk cId="2758825134" sldId="294"/>
        </pc:sldMkLst>
        <pc:spChg chg="del mod">
          <ac:chgData name="Nicholas Matthews" userId="1db06eb9-f19c-4f43-ab26-e26345c65034" providerId="ADAL" clId="{206188D3-A2A6-4911-9E04-98538D9E6DE5}" dt="2022-07-27T12:27:42.416" v="661"/>
          <ac:spMkLst>
            <pc:docMk/>
            <pc:sldMk cId="2758825134" sldId="294"/>
            <ac:spMk id="2" creationId="{4DFD1707-CC70-7D79-27AE-C7192C9C135A}"/>
          </ac:spMkLst>
        </pc:spChg>
        <pc:spChg chg="add mod">
          <ac:chgData name="Nicholas Matthews" userId="1db06eb9-f19c-4f43-ab26-e26345c65034" providerId="ADAL" clId="{206188D3-A2A6-4911-9E04-98538D9E6DE5}" dt="2022-07-27T12:28:12.253" v="746" actId="1076"/>
          <ac:spMkLst>
            <pc:docMk/>
            <pc:sldMk cId="2758825134" sldId="294"/>
            <ac:spMk id="3" creationId="{3EED591F-8807-019F-DF42-E90AC3B29EE4}"/>
          </ac:spMkLst>
        </pc:spChg>
        <pc:spChg chg="add mod">
          <ac:chgData name="Nicholas Matthews" userId="1db06eb9-f19c-4f43-ab26-e26345c65034" providerId="ADAL" clId="{206188D3-A2A6-4911-9E04-98538D9E6DE5}" dt="2022-07-27T12:28:34.179" v="750"/>
          <ac:spMkLst>
            <pc:docMk/>
            <pc:sldMk cId="2758825134" sldId="294"/>
            <ac:spMk id="7" creationId="{5DA2574E-DFB5-31BF-6CB2-0DBA552D6E69}"/>
          </ac:spMkLst>
        </pc:spChg>
        <pc:picChg chg="del">
          <ac:chgData name="Nicholas Matthews" userId="1db06eb9-f19c-4f43-ab26-e26345c65034" providerId="ADAL" clId="{206188D3-A2A6-4911-9E04-98538D9E6DE5}" dt="2022-07-27T12:27:39.221" v="658" actId="478"/>
          <ac:picMkLst>
            <pc:docMk/>
            <pc:sldMk cId="2758825134" sldId="294"/>
            <ac:picMk id="2050" creationId="{D38B74A9-7719-152A-DD2C-87E45C86E665}"/>
          </ac:picMkLst>
        </pc:picChg>
      </pc:sldChg>
      <pc:sldChg chg="addSp modSp add">
        <pc:chgData name="Nicholas Matthews" userId="1db06eb9-f19c-4f43-ab26-e26345c65034" providerId="ADAL" clId="{206188D3-A2A6-4911-9E04-98538D9E6DE5}" dt="2022-07-27T12:28:36.947" v="751"/>
        <pc:sldMkLst>
          <pc:docMk/>
          <pc:sldMk cId="2987565769" sldId="295"/>
        </pc:sldMkLst>
        <pc:spChg chg="add mod">
          <ac:chgData name="Nicholas Matthews" userId="1db06eb9-f19c-4f43-ab26-e26345c65034" providerId="ADAL" clId="{206188D3-A2A6-4911-9E04-98538D9E6DE5}" dt="2022-07-27T12:28:36.947" v="751"/>
          <ac:spMkLst>
            <pc:docMk/>
            <pc:sldMk cId="2987565769" sldId="295"/>
            <ac:spMk id="6" creationId="{8CECCDFD-E39C-63E3-65D5-2786EEBAB72B}"/>
          </ac:spMkLst>
        </pc:spChg>
      </pc:sldChg>
      <pc:sldChg chg="addSp delSp modSp add mod">
        <pc:chgData name="Nicholas Matthews" userId="1db06eb9-f19c-4f43-ab26-e26345c65034" providerId="ADAL" clId="{206188D3-A2A6-4911-9E04-98538D9E6DE5}" dt="2022-07-27T12:29:11.260" v="754" actId="11529"/>
        <pc:sldMkLst>
          <pc:docMk/>
          <pc:sldMk cId="1933163782" sldId="296"/>
        </pc:sldMkLst>
        <pc:spChg chg="add mod">
          <ac:chgData name="Nicholas Matthews" userId="1db06eb9-f19c-4f43-ab26-e26345c65034" providerId="ADAL" clId="{206188D3-A2A6-4911-9E04-98538D9E6DE5}" dt="2022-07-27T12:29:11.260" v="754" actId="11529"/>
          <ac:spMkLst>
            <pc:docMk/>
            <pc:sldMk cId="1933163782" sldId="296"/>
            <ac:spMk id="2" creationId="{2ECEF8CD-0F69-34D1-6857-C27BE6338E40}"/>
          </ac:spMkLst>
        </pc:spChg>
        <pc:spChg chg="add del mod">
          <ac:chgData name="Nicholas Matthews" userId="1db06eb9-f19c-4f43-ab26-e26345c65034" providerId="ADAL" clId="{206188D3-A2A6-4911-9E04-98538D9E6DE5}" dt="2022-07-27T12:28:48.454" v="753" actId="478"/>
          <ac:spMkLst>
            <pc:docMk/>
            <pc:sldMk cId="1933163782" sldId="296"/>
            <ac:spMk id="6" creationId="{07C14E35-E29D-4151-0E5D-BD17A50A4346}"/>
          </ac:spMkLst>
        </pc:spChg>
      </pc:sldChg>
    </pc:docChg>
  </pc:docChgLst>
  <pc:docChgLst>
    <pc:chgData name="SamanthaM Smith" userId="0fb52cee-3553-4e10-af9e-c8a9673d18cc" providerId="ADAL" clId="{E2C6760F-EBA8-443B-935F-3AA74E2AB4C0}"/>
    <pc:docChg chg="modSld">
      <pc:chgData name="SamanthaM Smith" userId="0fb52cee-3553-4e10-af9e-c8a9673d18cc" providerId="ADAL" clId="{E2C6760F-EBA8-443B-935F-3AA74E2AB4C0}" dt="2024-10-09T12:25:07.523" v="49" actId="13926"/>
      <pc:docMkLst>
        <pc:docMk/>
      </pc:docMkLst>
      <pc:sldChg chg="modSp mod">
        <pc:chgData name="SamanthaM Smith" userId="0fb52cee-3553-4e10-af9e-c8a9673d18cc" providerId="ADAL" clId="{E2C6760F-EBA8-443B-935F-3AA74E2AB4C0}" dt="2024-10-09T12:25:07.523" v="49" actId="13926"/>
        <pc:sldMkLst>
          <pc:docMk/>
          <pc:sldMk cId="3524966498" sldId="316"/>
        </pc:sldMkLst>
        <pc:spChg chg="mod">
          <ac:chgData name="SamanthaM Smith" userId="0fb52cee-3553-4e10-af9e-c8a9673d18cc" providerId="ADAL" clId="{E2C6760F-EBA8-443B-935F-3AA74E2AB4C0}" dt="2024-10-09T12:25:03.446" v="48" actId="13926"/>
          <ac:spMkLst>
            <pc:docMk/>
            <pc:sldMk cId="3524966498" sldId="316"/>
            <ac:spMk id="2" creationId="{F94E4162-8670-FC9C-301A-B9DBBFBC3D52}"/>
          </ac:spMkLst>
        </pc:spChg>
        <pc:spChg chg="mod">
          <ac:chgData name="SamanthaM Smith" userId="0fb52cee-3553-4e10-af9e-c8a9673d18cc" providerId="ADAL" clId="{E2C6760F-EBA8-443B-935F-3AA74E2AB4C0}" dt="2024-10-09T12:25:07.523" v="49" actId="13926"/>
          <ac:spMkLst>
            <pc:docMk/>
            <pc:sldMk cId="3524966498" sldId="316"/>
            <ac:spMk id="3" creationId="{3DD132B1-6F27-0430-E590-4EE93CB65099}"/>
          </ac:spMkLst>
        </pc:spChg>
      </pc:sldChg>
    </pc:docChg>
  </pc:docChgLst>
  <pc:docChgLst>
    <pc:chgData name="Pam Street" userId="7a8d3477-4d46-4d03-b112-45dc0a89d744" providerId="ADAL" clId="{1B3602B8-0191-449D-AADA-687126B9C0B5}"/>
    <pc:docChg chg="undo custSel modSld">
      <pc:chgData name="Pam Street" userId="7a8d3477-4d46-4d03-b112-45dc0a89d744" providerId="ADAL" clId="{1B3602B8-0191-449D-AADA-687126B9C0B5}" dt="2022-09-08T08:04:34.179" v="187" actId="20577"/>
      <pc:docMkLst>
        <pc:docMk/>
      </pc:docMkLst>
      <pc:sldChg chg="modSp mod">
        <pc:chgData name="Pam Street" userId="7a8d3477-4d46-4d03-b112-45dc0a89d744" providerId="ADAL" clId="{1B3602B8-0191-449D-AADA-687126B9C0B5}" dt="2022-09-02T13:49:46.577" v="2" actId="20577"/>
        <pc:sldMkLst>
          <pc:docMk/>
          <pc:sldMk cId="2094072129" sldId="265"/>
        </pc:sldMkLst>
        <pc:spChg chg="mod">
          <ac:chgData name="Pam Street" userId="7a8d3477-4d46-4d03-b112-45dc0a89d744" providerId="ADAL" clId="{1B3602B8-0191-449D-AADA-687126B9C0B5}" dt="2022-09-02T13:49:46.577" v="2" actId="20577"/>
          <ac:spMkLst>
            <pc:docMk/>
            <pc:sldMk cId="2094072129" sldId="265"/>
            <ac:spMk id="11" creationId="{2F641E55-2447-7106-B47D-27DF4A70012D}"/>
          </ac:spMkLst>
        </pc:spChg>
      </pc:sldChg>
      <pc:sldChg chg="modSp mod">
        <pc:chgData name="Pam Street" userId="7a8d3477-4d46-4d03-b112-45dc0a89d744" providerId="ADAL" clId="{1B3602B8-0191-449D-AADA-687126B9C0B5}" dt="2022-09-02T14:05:37.818" v="80" actId="20577"/>
        <pc:sldMkLst>
          <pc:docMk/>
          <pc:sldMk cId="1487479875" sldId="284"/>
        </pc:sldMkLst>
        <pc:spChg chg="mod">
          <ac:chgData name="Pam Street" userId="7a8d3477-4d46-4d03-b112-45dc0a89d744" providerId="ADAL" clId="{1B3602B8-0191-449D-AADA-687126B9C0B5}" dt="2022-09-02T14:05:37.818" v="80" actId="20577"/>
          <ac:spMkLst>
            <pc:docMk/>
            <pc:sldMk cId="1487479875" sldId="284"/>
            <ac:spMk id="11" creationId="{9B993AB9-1E0B-7EF1-8FAE-D382A7B6B5F9}"/>
          </ac:spMkLst>
        </pc:spChg>
      </pc:sldChg>
      <pc:sldChg chg="modSp mod">
        <pc:chgData name="Pam Street" userId="7a8d3477-4d46-4d03-b112-45dc0a89d744" providerId="ADAL" clId="{1B3602B8-0191-449D-AADA-687126B9C0B5}" dt="2022-09-02T14:06:59.606" v="82" actId="20577"/>
        <pc:sldMkLst>
          <pc:docMk/>
          <pc:sldMk cId="2575440878" sldId="287"/>
        </pc:sldMkLst>
        <pc:spChg chg="mod">
          <ac:chgData name="Pam Street" userId="7a8d3477-4d46-4d03-b112-45dc0a89d744" providerId="ADAL" clId="{1B3602B8-0191-449D-AADA-687126B9C0B5}" dt="2022-09-02T14:06:59.606" v="82" actId="20577"/>
          <ac:spMkLst>
            <pc:docMk/>
            <pc:sldMk cId="2575440878" sldId="287"/>
            <ac:spMk id="6" creationId="{5B8FCAC7-2ECF-C19F-9DC7-AA0B2021D81F}"/>
          </ac:spMkLst>
        </pc:spChg>
      </pc:sldChg>
      <pc:sldChg chg="modSp mod">
        <pc:chgData name="Pam Street" userId="7a8d3477-4d46-4d03-b112-45dc0a89d744" providerId="ADAL" clId="{1B3602B8-0191-449D-AADA-687126B9C0B5}" dt="2022-09-02T14:07:57.046" v="85" actId="20577"/>
        <pc:sldMkLst>
          <pc:docMk/>
          <pc:sldMk cId="1791572193" sldId="289"/>
        </pc:sldMkLst>
        <pc:spChg chg="mod">
          <ac:chgData name="Pam Street" userId="7a8d3477-4d46-4d03-b112-45dc0a89d744" providerId="ADAL" clId="{1B3602B8-0191-449D-AADA-687126B9C0B5}" dt="2022-09-02T14:07:57.046" v="85" actId="20577"/>
          <ac:spMkLst>
            <pc:docMk/>
            <pc:sldMk cId="1791572193" sldId="289"/>
            <ac:spMk id="6" creationId="{5B8FCAC7-2ECF-C19F-9DC7-AA0B2021D81F}"/>
          </ac:spMkLst>
        </pc:spChg>
      </pc:sldChg>
      <pc:sldChg chg="modSp">
        <pc:chgData name="Pam Street" userId="7a8d3477-4d46-4d03-b112-45dc0a89d744" providerId="ADAL" clId="{1B3602B8-0191-449D-AADA-687126B9C0B5}" dt="2022-09-02T14:09:08.047" v="92" actId="20577"/>
        <pc:sldMkLst>
          <pc:docMk/>
          <pc:sldMk cId="1871608690" sldId="292"/>
        </pc:sldMkLst>
        <pc:spChg chg="mod">
          <ac:chgData name="Pam Street" userId="7a8d3477-4d46-4d03-b112-45dc0a89d744" providerId="ADAL" clId="{1B3602B8-0191-449D-AADA-687126B9C0B5}" dt="2022-09-02T14:09:08.047" v="92" actId="20577"/>
          <ac:spMkLst>
            <pc:docMk/>
            <pc:sldMk cId="1871608690" sldId="292"/>
            <ac:spMk id="11" creationId="{5AB6AFF4-9C95-02A3-040B-5093E5DA9BA7}"/>
          </ac:spMkLst>
        </pc:spChg>
      </pc:sldChg>
      <pc:sldChg chg="modSp mod">
        <pc:chgData name="Pam Street" userId="7a8d3477-4d46-4d03-b112-45dc0a89d744" providerId="ADAL" clId="{1B3602B8-0191-449D-AADA-687126B9C0B5}" dt="2022-09-02T14:00:04.062" v="4" actId="14100"/>
        <pc:sldMkLst>
          <pc:docMk/>
          <pc:sldMk cId="97553349" sldId="302"/>
        </pc:sldMkLst>
        <pc:picChg chg="mod">
          <ac:chgData name="Pam Street" userId="7a8d3477-4d46-4d03-b112-45dc0a89d744" providerId="ADAL" clId="{1B3602B8-0191-449D-AADA-687126B9C0B5}" dt="2022-09-02T14:00:04.062" v="4" actId="14100"/>
          <ac:picMkLst>
            <pc:docMk/>
            <pc:sldMk cId="97553349" sldId="302"/>
            <ac:picMk id="11" creationId="{545EFD3A-B6F6-9D30-C2DD-FA3F96652776}"/>
          </ac:picMkLst>
        </pc:picChg>
      </pc:sldChg>
      <pc:sldChg chg="modSp">
        <pc:chgData name="Pam Street" userId="7a8d3477-4d46-4d03-b112-45dc0a89d744" providerId="ADAL" clId="{1B3602B8-0191-449D-AADA-687126B9C0B5}" dt="2022-09-08T08:04:34.179" v="187" actId="20577"/>
        <pc:sldMkLst>
          <pc:docMk/>
          <pc:sldMk cId="1426412705" sldId="305"/>
        </pc:sldMkLst>
        <pc:spChg chg="mod">
          <ac:chgData name="Pam Street" userId="7a8d3477-4d46-4d03-b112-45dc0a89d744" providerId="ADAL" clId="{1B3602B8-0191-449D-AADA-687126B9C0B5}" dt="2022-09-08T08:04:34.179" v="187" actId="20577"/>
          <ac:spMkLst>
            <pc:docMk/>
            <pc:sldMk cId="1426412705" sldId="305"/>
            <ac:spMk id="13" creationId="{1343C4E6-16A6-9F3E-6226-AA9835CBA3B0}"/>
          </ac:spMkLst>
        </pc:spChg>
      </pc:sldChg>
      <pc:sldChg chg="modSp mod">
        <pc:chgData name="Pam Street" userId="7a8d3477-4d46-4d03-b112-45dc0a89d744" providerId="ADAL" clId="{1B3602B8-0191-449D-AADA-687126B9C0B5}" dt="2022-09-02T14:01:23.231" v="59" actId="20577"/>
        <pc:sldMkLst>
          <pc:docMk/>
          <pc:sldMk cId="1977906781" sldId="308"/>
        </pc:sldMkLst>
        <pc:spChg chg="mod">
          <ac:chgData name="Pam Street" userId="7a8d3477-4d46-4d03-b112-45dc0a89d744" providerId="ADAL" clId="{1B3602B8-0191-449D-AADA-687126B9C0B5}" dt="2022-09-02T14:01:23.231" v="59" actId="20577"/>
          <ac:spMkLst>
            <pc:docMk/>
            <pc:sldMk cId="1977906781" sldId="308"/>
            <ac:spMk id="7" creationId="{F3E5235E-4D61-3F79-6B3D-BA4930D4BF4A}"/>
          </ac:spMkLst>
        </pc:spChg>
      </pc:sldChg>
      <pc:sldChg chg="modSp mod">
        <pc:chgData name="Pam Street" userId="7a8d3477-4d46-4d03-b112-45dc0a89d744" providerId="ADAL" clId="{1B3602B8-0191-449D-AADA-687126B9C0B5}" dt="2022-09-05T13:27:29.369" v="186"/>
        <pc:sldMkLst>
          <pc:docMk/>
          <pc:sldMk cId="3447468129" sldId="311"/>
        </pc:sldMkLst>
        <pc:spChg chg="mod">
          <ac:chgData name="Pam Street" userId="7a8d3477-4d46-4d03-b112-45dc0a89d744" providerId="ADAL" clId="{1B3602B8-0191-449D-AADA-687126B9C0B5}" dt="2022-09-05T13:27:29.369" v="186"/>
          <ac:spMkLst>
            <pc:docMk/>
            <pc:sldMk cId="3447468129" sldId="311"/>
            <ac:spMk id="9" creationId="{C31B4548-9EB6-766D-6B1F-E6D755CCFF08}"/>
          </ac:spMkLst>
        </pc:spChg>
      </pc:sldChg>
      <pc:sldChg chg="modSp mod">
        <pc:chgData name="Pam Street" userId="7a8d3477-4d46-4d03-b112-45dc0a89d744" providerId="ADAL" clId="{1B3602B8-0191-449D-AADA-687126B9C0B5}" dt="2022-09-02T14:15:03.954" v="184" actId="14100"/>
        <pc:sldMkLst>
          <pc:docMk/>
          <pc:sldMk cId="3524966498" sldId="316"/>
        </pc:sldMkLst>
        <pc:spChg chg="mod">
          <ac:chgData name="Pam Street" userId="7a8d3477-4d46-4d03-b112-45dc0a89d744" providerId="ADAL" clId="{1B3602B8-0191-449D-AADA-687126B9C0B5}" dt="2022-09-02T14:10:23.654" v="93" actId="20577"/>
          <ac:spMkLst>
            <pc:docMk/>
            <pc:sldMk cId="3524966498" sldId="316"/>
            <ac:spMk id="2" creationId="{F94E4162-8670-FC9C-301A-B9DBBFBC3D52}"/>
          </ac:spMkLst>
        </pc:spChg>
        <pc:spChg chg="mod">
          <ac:chgData name="Pam Street" userId="7a8d3477-4d46-4d03-b112-45dc0a89d744" providerId="ADAL" clId="{1B3602B8-0191-449D-AADA-687126B9C0B5}" dt="2022-09-02T14:15:03.954" v="184" actId="14100"/>
          <ac:spMkLst>
            <pc:docMk/>
            <pc:sldMk cId="3524966498" sldId="316"/>
            <ac:spMk id="3" creationId="{3DD132B1-6F27-0430-E590-4EE93CB65099}"/>
          </ac:spMkLst>
        </pc:spChg>
      </pc:sldChg>
    </pc:docChg>
  </pc:docChgLst>
  <pc:docChgLst>
    <pc:chgData name="Pam Street" userId="S::pam.street@lincolnshire.gov.uk::7a8d3477-4d46-4d03-b112-45dc0a89d744" providerId="AD" clId="Web-{621BBEB0-BDAF-1F96-C4D9-AC763A8811DC}"/>
    <pc:docChg chg="modSld">
      <pc:chgData name="Pam Street" userId="S::pam.street@lincolnshire.gov.uk::7a8d3477-4d46-4d03-b112-45dc0a89d744" providerId="AD" clId="Web-{621BBEB0-BDAF-1F96-C4D9-AC763A8811DC}" dt="2024-09-09T11:51:55.709" v="28" actId="20577"/>
      <pc:docMkLst>
        <pc:docMk/>
      </pc:docMkLst>
      <pc:sldChg chg="modSp">
        <pc:chgData name="Pam Street" userId="S::pam.street@lincolnshire.gov.uk::7a8d3477-4d46-4d03-b112-45dc0a89d744" providerId="AD" clId="Web-{621BBEB0-BDAF-1F96-C4D9-AC763A8811DC}" dt="2024-09-09T11:51:55.709" v="28" actId="20577"/>
        <pc:sldMkLst>
          <pc:docMk/>
          <pc:sldMk cId="3524966498" sldId="316"/>
        </pc:sldMkLst>
        <pc:spChg chg="mod">
          <ac:chgData name="Pam Street" userId="S::pam.street@lincolnshire.gov.uk::7a8d3477-4d46-4d03-b112-45dc0a89d744" providerId="AD" clId="Web-{621BBEB0-BDAF-1F96-C4D9-AC763A8811DC}" dt="2024-09-09T11:50:05.171" v="7" actId="20577"/>
          <ac:spMkLst>
            <pc:docMk/>
            <pc:sldMk cId="3524966498" sldId="316"/>
            <ac:spMk id="2" creationId="{F94E4162-8670-FC9C-301A-B9DBBFBC3D52}"/>
          </ac:spMkLst>
        </pc:spChg>
        <pc:spChg chg="mod">
          <ac:chgData name="Pam Street" userId="S::pam.street@lincolnshire.gov.uk::7a8d3477-4d46-4d03-b112-45dc0a89d744" providerId="AD" clId="Web-{621BBEB0-BDAF-1F96-C4D9-AC763A8811DC}" dt="2024-09-09T11:51:55.709" v="28" actId="20577"/>
          <ac:spMkLst>
            <pc:docMk/>
            <pc:sldMk cId="3524966498" sldId="316"/>
            <ac:spMk id="3" creationId="{3DD132B1-6F27-0430-E590-4EE93CB6509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74F866-DD08-496D-AFE1-DE3706E6BF51}" type="datetimeFigureOut">
              <a:rPr lang="en-GB" smtClean="0"/>
              <a:t>09/10/2024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EC258F-FFBC-4FE6-998E-32083D189E74}" type="slidenum">
              <a:rPr lang="en-GB" smtClean="0"/>
              <a:t>‹#›</a:t>
            </a:fld>
            <a:endParaRPr lang="en-GB"/>
          </a:p>
        </p:txBody>
      </p:sp>
    </p:spTree>
    <p:extLst>
      <p:ext uri="{BB962C8B-B14F-4D97-AF65-F5344CB8AC3E}">
        <p14:creationId xmlns:p14="http://schemas.microsoft.com/office/powerpoint/2010/main" val="2478764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a:t>
            </a:fld>
            <a:endParaRPr lang="en-US" dirty="0"/>
          </a:p>
        </p:txBody>
      </p:sp>
    </p:spTree>
    <p:extLst>
      <p:ext uri="{BB962C8B-B14F-4D97-AF65-F5344CB8AC3E}">
        <p14:creationId xmlns:p14="http://schemas.microsoft.com/office/powerpoint/2010/main" val="2893442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a:t>
            </a:fld>
            <a:endParaRPr lang="en-US" dirty="0"/>
          </a:p>
        </p:txBody>
      </p:sp>
    </p:spTree>
    <p:extLst>
      <p:ext uri="{BB962C8B-B14F-4D97-AF65-F5344CB8AC3E}">
        <p14:creationId xmlns:p14="http://schemas.microsoft.com/office/powerpoint/2010/main" val="2480242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a:t>
            </a:fld>
            <a:endParaRPr lang="en-US" dirty="0"/>
          </a:p>
        </p:txBody>
      </p:sp>
    </p:spTree>
    <p:extLst>
      <p:ext uri="{BB962C8B-B14F-4D97-AF65-F5344CB8AC3E}">
        <p14:creationId xmlns:p14="http://schemas.microsoft.com/office/powerpoint/2010/main" val="28934423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8</a:t>
            </a:fld>
            <a:endParaRPr lang="en-US" dirty="0"/>
          </a:p>
        </p:txBody>
      </p:sp>
    </p:spTree>
    <p:extLst>
      <p:ext uri="{BB962C8B-B14F-4D97-AF65-F5344CB8AC3E}">
        <p14:creationId xmlns:p14="http://schemas.microsoft.com/office/powerpoint/2010/main" val="896027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9</a:t>
            </a:fld>
            <a:endParaRPr lang="en-US" dirty="0"/>
          </a:p>
        </p:txBody>
      </p:sp>
    </p:spTree>
    <p:extLst>
      <p:ext uri="{BB962C8B-B14F-4D97-AF65-F5344CB8AC3E}">
        <p14:creationId xmlns:p14="http://schemas.microsoft.com/office/powerpoint/2010/main" val="26784820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10</a:t>
            </a:fld>
            <a:endParaRPr lang="en-US" dirty="0"/>
          </a:p>
        </p:txBody>
      </p:sp>
    </p:spTree>
    <p:extLst>
      <p:ext uri="{BB962C8B-B14F-4D97-AF65-F5344CB8AC3E}">
        <p14:creationId xmlns:p14="http://schemas.microsoft.com/office/powerpoint/2010/main" val="2894787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12</a:t>
            </a:fld>
            <a:endParaRPr lang="en-US" dirty="0"/>
          </a:p>
        </p:txBody>
      </p:sp>
    </p:spTree>
    <p:extLst>
      <p:ext uri="{BB962C8B-B14F-4D97-AF65-F5344CB8AC3E}">
        <p14:creationId xmlns:p14="http://schemas.microsoft.com/office/powerpoint/2010/main" val="3949708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13</a:t>
            </a:fld>
            <a:endParaRPr lang="en-US" dirty="0"/>
          </a:p>
        </p:txBody>
      </p:sp>
    </p:spTree>
    <p:extLst>
      <p:ext uri="{BB962C8B-B14F-4D97-AF65-F5344CB8AC3E}">
        <p14:creationId xmlns:p14="http://schemas.microsoft.com/office/powerpoint/2010/main" val="2748988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14</a:t>
            </a:fld>
            <a:endParaRPr lang="en-US" dirty="0"/>
          </a:p>
        </p:txBody>
      </p:sp>
    </p:spTree>
    <p:extLst>
      <p:ext uri="{BB962C8B-B14F-4D97-AF65-F5344CB8AC3E}">
        <p14:creationId xmlns:p14="http://schemas.microsoft.com/office/powerpoint/2010/main" val="5837255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15</a:t>
            </a:fld>
            <a:endParaRPr lang="en-US" dirty="0"/>
          </a:p>
        </p:txBody>
      </p:sp>
    </p:spTree>
    <p:extLst>
      <p:ext uri="{BB962C8B-B14F-4D97-AF65-F5344CB8AC3E}">
        <p14:creationId xmlns:p14="http://schemas.microsoft.com/office/powerpoint/2010/main" val="8840488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16</a:t>
            </a:fld>
            <a:endParaRPr lang="en-US" dirty="0"/>
          </a:p>
        </p:txBody>
      </p:sp>
    </p:spTree>
    <p:extLst>
      <p:ext uri="{BB962C8B-B14F-4D97-AF65-F5344CB8AC3E}">
        <p14:creationId xmlns:p14="http://schemas.microsoft.com/office/powerpoint/2010/main" val="2116445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17</a:t>
            </a:fld>
            <a:endParaRPr lang="en-US" dirty="0"/>
          </a:p>
        </p:txBody>
      </p:sp>
    </p:spTree>
    <p:extLst>
      <p:ext uri="{BB962C8B-B14F-4D97-AF65-F5344CB8AC3E}">
        <p14:creationId xmlns:p14="http://schemas.microsoft.com/office/powerpoint/2010/main" val="2050468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18</a:t>
            </a:fld>
            <a:endParaRPr lang="en-US" dirty="0"/>
          </a:p>
        </p:txBody>
      </p:sp>
    </p:spTree>
    <p:extLst>
      <p:ext uri="{BB962C8B-B14F-4D97-AF65-F5344CB8AC3E}">
        <p14:creationId xmlns:p14="http://schemas.microsoft.com/office/powerpoint/2010/main" val="3990343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19</a:t>
            </a:fld>
            <a:endParaRPr lang="en-US" dirty="0"/>
          </a:p>
        </p:txBody>
      </p:sp>
    </p:spTree>
    <p:extLst>
      <p:ext uri="{BB962C8B-B14F-4D97-AF65-F5344CB8AC3E}">
        <p14:creationId xmlns:p14="http://schemas.microsoft.com/office/powerpoint/2010/main" val="2035960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20</a:t>
            </a:fld>
            <a:endParaRPr lang="en-US" dirty="0"/>
          </a:p>
        </p:txBody>
      </p:sp>
    </p:spTree>
    <p:extLst>
      <p:ext uri="{BB962C8B-B14F-4D97-AF65-F5344CB8AC3E}">
        <p14:creationId xmlns:p14="http://schemas.microsoft.com/office/powerpoint/2010/main" val="14626289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21</a:t>
            </a:fld>
            <a:endParaRPr lang="en-US"/>
          </a:p>
        </p:txBody>
      </p:sp>
    </p:spTree>
    <p:extLst>
      <p:ext uri="{BB962C8B-B14F-4D97-AF65-F5344CB8AC3E}">
        <p14:creationId xmlns:p14="http://schemas.microsoft.com/office/powerpoint/2010/main" val="9062503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22</a:t>
            </a:fld>
            <a:endParaRPr lang="en-US"/>
          </a:p>
        </p:txBody>
      </p:sp>
    </p:spTree>
    <p:extLst>
      <p:ext uri="{BB962C8B-B14F-4D97-AF65-F5344CB8AC3E}">
        <p14:creationId xmlns:p14="http://schemas.microsoft.com/office/powerpoint/2010/main" val="37480547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23</a:t>
            </a:fld>
            <a:endParaRPr lang="en-US"/>
          </a:p>
        </p:txBody>
      </p:sp>
    </p:spTree>
    <p:extLst>
      <p:ext uri="{BB962C8B-B14F-4D97-AF65-F5344CB8AC3E}">
        <p14:creationId xmlns:p14="http://schemas.microsoft.com/office/powerpoint/2010/main" val="4037178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24</a:t>
            </a:fld>
            <a:endParaRPr lang="en-US"/>
          </a:p>
        </p:txBody>
      </p:sp>
    </p:spTree>
    <p:extLst>
      <p:ext uri="{BB962C8B-B14F-4D97-AF65-F5344CB8AC3E}">
        <p14:creationId xmlns:p14="http://schemas.microsoft.com/office/powerpoint/2010/main" val="10660393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25</a:t>
            </a:fld>
            <a:endParaRPr lang="en-US"/>
          </a:p>
        </p:txBody>
      </p:sp>
    </p:spTree>
    <p:extLst>
      <p:ext uri="{BB962C8B-B14F-4D97-AF65-F5344CB8AC3E}">
        <p14:creationId xmlns:p14="http://schemas.microsoft.com/office/powerpoint/2010/main" val="3577037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26</a:t>
            </a:fld>
            <a:endParaRPr lang="en-US"/>
          </a:p>
        </p:txBody>
      </p:sp>
    </p:spTree>
    <p:extLst>
      <p:ext uri="{BB962C8B-B14F-4D97-AF65-F5344CB8AC3E}">
        <p14:creationId xmlns:p14="http://schemas.microsoft.com/office/powerpoint/2010/main" val="23070585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27</a:t>
            </a:fld>
            <a:endParaRPr lang="en-US"/>
          </a:p>
        </p:txBody>
      </p:sp>
    </p:spTree>
    <p:extLst>
      <p:ext uri="{BB962C8B-B14F-4D97-AF65-F5344CB8AC3E}">
        <p14:creationId xmlns:p14="http://schemas.microsoft.com/office/powerpoint/2010/main" val="24087062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28</a:t>
            </a:fld>
            <a:endParaRPr lang="en-US"/>
          </a:p>
        </p:txBody>
      </p:sp>
    </p:spTree>
    <p:extLst>
      <p:ext uri="{BB962C8B-B14F-4D97-AF65-F5344CB8AC3E}">
        <p14:creationId xmlns:p14="http://schemas.microsoft.com/office/powerpoint/2010/main" val="32469836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29</a:t>
            </a:fld>
            <a:endParaRPr lang="en-US"/>
          </a:p>
        </p:txBody>
      </p:sp>
    </p:spTree>
    <p:extLst>
      <p:ext uri="{BB962C8B-B14F-4D97-AF65-F5344CB8AC3E}">
        <p14:creationId xmlns:p14="http://schemas.microsoft.com/office/powerpoint/2010/main" val="23604967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30</a:t>
            </a:fld>
            <a:endParaRPr lang="en-US"/>
          </a:p>
        </p:txBody>
      </p:sp>
    </p:spTree>
    <p:extLst>
      <p:ext uri="{BB962C8B-B14F-4D97-AF65-F5344CB8AC3E}">
        <p14:creationId xmlns:p14="http://schemas.microsoft.com/office/powerpoint/2010/main" val="30262453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31</a:t>
            </a:fld>
            <a:endParaRPr lang="en-US" dirty="0"/>
          </a:p>
        </p:txBody>
      </p:sp>
    </p:spTree>
    <p:extLst>
      <p:ext uri="{BB962C8B-B14F-4D97-AF65-F5344CB8AC3E}">
        <p14:creationId xmlns:p14="http://schemas.microsoft.com/office/powerpoint/2010/main" val="14923686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32</a:t>
            </a:fld>
            <a:endParaRPr lang="en-US" dirty="0"/>
          </a:p>
        </p:txBody>
      </p:sp>
    </p:spTree>
    <p:extLst>
      <p:ext uri="{BB962C8B-B14F-4D97-AF65-F5344CB8AC3E}">
        <p14:creationId xmlns:p14="http://schemas.microsoft.com/office/powerpoint/2010/main" val="8373135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33</a:t>
            </a:fld>
            <a:endParaRPr lang="en-US" dirty="0"/>
          </a:p>
        </p:txBody>
      </p:sp>
    </p:spTree>
    <p:extLst>
      <p:ext uri="{BB962C8B-B14F-4D97-AF65-F5344CB8AC3E}">
        <p14:creationId xmlns:p14="http://schemas.microsoft.com/office/powerpoint/2010/main" val="40279525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34</a:t>
            </a:fld>
            <a:endParaRPr lang="en-US" dirty="0"/>
          </a:p>
        </p:txBody>
      </p:sp>
    </p:spTree>
    <p:extLst>
      <p:ext uri="{BB962C8B-B14F-4D97-AF65-F5344CB8AC3E}">
        <p14:creationId xmlns:p14="http://schemas.microsoft.com/office/powerpoint/2010/main" val="13581354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35</a:t>
            </a:fld>
            <a:endParaRPr lang="en-US" dirty="0"/>
          </a:p>
        </p:txBody>
      </p:sp>
    </p:spTree>
    <p:extLst>
      <p:ext uri="{BB962C8B-B14F-4D97-AF65-F5344CB8AC3E}">
        <p14:creationId xmlns:p14="http://schemas.microsoft.com/office/powerpoint/2010/main" val="15005341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36</a:t>
            </a:fld>
            <a:endParaRPr lang="en-US" dirty="0"/>
          </a:p>
        </p:txBody>
      </p:sp>
    </p:spTree>
    <p:extLst>
      <p:ext uri="{BB962C8B-B14F-4D97-AF65-F5344CB8AC3E}">
        <p14:creationId xmlns:p14="http://schemas.microsoft.com/office/powerpoint/2010/main" val="15387859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37</a:t>
            </a:fld>
            <a:endParaRPr lang="en-US" dirty="0"/>
          </a:p>
        </p:txBody>
      </p:sp>
    </p:spTree>
    <p:extLst>
      <p:ext uri="{BB962C8B-B14F-4D97-AF65-F5344CB8AC3E}">
        <p14:creationId xmlns:p14="http://schemas.microsoft.com/office/powerpoint/2010/main" val="5270014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38</a:t>
            </a:fld>
            <a:endParaRPr lang="en-US" dirty="0"/>
          </a:p>
        </p:txBody>
      </p:sp>
    </p:spTree>
    <p:extLst>
      <p:ext uri="{BB962C8B-B14F-4D97-AF65-F5344CB8AC3E}">
        <p14:creationId xmlns:p14="http://schemas.microsoft.com/office/powerpoint/2010/main" val="30438721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39</a:t>
            </a:fld>
            <a:endParaRPr lang="en-US" dirty="0"/>
          </a:p>
        </p:txBody>
      </p:sp>
    </p:spTree>
    <p:extLst>
      <p:ext uri="{BB962C8B-B14F-4D97-AF65-F5344CB8AC3E}">
        <p14:creationId xmlns:p14="http://schemas.microsoft.com/office/powerpoint/2010/main" val="28131941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40</a:t>
            </a:fld>
            <a:endParaRPr lang="en-US" dirty="0"/>
          </a:p>
        </p:txBody>
      </p:sp>
    </p:spTree>
    <p:extLst>
      <p:ext uri="{BB962C8B-B14F-4D97-AF65-F5344CB8AC3E}">
        <p14:creationId xmlns:p14="http://schemas.microsoft.com/office/powerpoint/2010/main" val="37803838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41</a:t>
            </a:fld>
            <a:endParaRPr lang="en-US" dirty="0"/>
          </a:p>
        </p:txBody>
      </p:sp>
    </p:spTree>
    <p:extLst>
      <p:ext uri="{BB962C8B-B14F-4D97-AF65-F5344CB8AC3E}">
        <p14:creationId xmlns:p14="http://schemas.microsoft.com/office/powerpoint/2010/main" val="21323372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42</a:t>
            </a:fld>
            <a:endParaRPr lang="en-US" dirty="0"/>
          </a:p>
        </p:txBody>
      </p:sp>
    </p:spTree>
    <p:extLst>
      <p:ext uri="{BB962C8B-B14F-4D97-AF65-F5344CB8AC3E}">
        <p14:creationId xmlns:p14="http://schemas.microsoft.com/office/powerpoint/2010/main" val="266295707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43</a:t>
            </a:fld>
            <a:endParaRPr lang="en-US" dirty="0"/>
          </a:p>
        </p:txBody>
      </p:sp>
    </p:spTree>
    <p:extLst>
      <p:ext uri="{BB962C8B-B14F-4D97-AF65-F5344CB8AC3E}">
        <p14:creationId xmlns:p14="http://schemas.microsoft.com/office/powerpoint/2010/main" val="21457679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44</a:t>
            </a:fld>
            <a:endParaRPr lang="en-US" dirty="0"/>
          </a:p>
        </p:txBody>
      </p:sp>
    </p:spTree>
    <p:extLst>
      <p:ext uri="{BB962C8B-B14F-4D97-AF65-F5344CB8AC3E}">
        <p14:creationId xmlns:p14="http://schemas.microsoft.com/office/powerpoint/2010/main" val="325353067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45</a:t>
            </a:fld>
            <a:endParaRPr lang="en-US" dirty="0"/>
          </a:p>
        </p:txBody>
      </p:sp>
    </p:spTree>
    <p:extLst>
      <p:ext uri="{BB962C8B-B14F-4D97-AF65-F5344CB8AC3E}">
        <p14:creationId xmlns:p14="http://schemas.microsoft.com/office/powerpoint/2010/main" val="2112891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46</a:t>
            </a:fld>
            <a:endParaRPr lang="en-US" dirty="0"/>
          </a:p>
        </p:txBody>
      </p:sp>
    </p:spTree>
    <p:extLst>
      <p:ext uri="{BB962C8B-B14F-4D97-AF65-F5344CB8AC3E}">
        <p14:creationId xmlns:p14="http://schemas.microsoft.com/office/powerpoint/2010/main" val="7040185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47</a:t>
            </a:fld>
            <a:endParaRPr lang="en-US" dirty="0"/>
          </a:p>
        </p:txBody>
      </p:sp>
    </p:spTree>
    <p:extLst>
      <p:ext uri="{BB962C8B-B14F-4D97-AF65-F5344CB8AC3E}">
        <p14:creationId xmlns:p14="http://schemas.microsoft.com/office/powerpoint/2010/main" val="13155688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48</a:t>
            </a:fld>
            <a:endParaRPr lang="en-US" dirty="0"/>
          </a:p>
        </p:txBody>
      </p:sp>
    </p:spTree>
    <p:extLst>
      <p:ext uri="{BB962C8B-B14F-4D97-AF65-F5344CB8AC3E}">
        <p14:creationId xmlns:p14="http://schemas.microsoft.com/office/powerpoint/2010/main" val="81272698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49</a:t>
            </a:fld>
            <a:endParaRPr lang="en-US"/>
          </a:p>
        </p:txBody>
      </p:sp>
    </p:spTree>
    <p:extLst>
      <p:ext uri="{BB962C8B-B14F-4D97-AF65-F5344CB8AC3E}">
        <p14:creationId xmlns:p14="http://schemas.microsoft.com/office/powerpoint/2010/main" val="21174238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52A9FF4-81E6-4690-8AC6-36EF6806DE76}"/>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242637" y="6124451"/>
            <a:ext cx="1593059" cy="597024"/>
          </a:xfrm>
          <a:prstGeom prst="rect">
            <a:avLst/>
          </a:prstGeom>
        </p:spPr>
      </p:pic>
      <p:cxnSp>
        <p:nvCxnSpPr>
          <p:cNvPr id="12" name="Straight Connector 11">
            <a:extLst>
              <a:ext uri="{FF2B5EF4-FFF2-40B4-BE49-F238E27FC236}">
                <a16:creationId xmlns:a16="http://schemas.microsoft.com/office/drawing/2014/main" id="{E62AE2FF-8AA7-4480-82CE-92BD1FD001F5}"/>
              </a:ext>
            </a:extLst>
          </p:cNvPr>
          <p:cNvCxnSpPr>
            <a:cxnSpLocks/>
          </p:cNvCxnSpPr>
          <p:nvPr userDrawn="1"/>
        </p:nvCxnSpPr>
        <p:spPr>
          <a:xfrm>
            <a:off x="179512" y="5949280"/>
            <a:ext cx="1179395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AA8496AF-B9F0-4E3D-AED9-FB2FEEFEE23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97504" y="6055938"/>
            <a:ext cx="1875960" cy="677676"/>
          </a:xfrm>
          <a:prstGeom prst="rect">
            <a:avLst/>
          </a:prstGeom>
        </p:spPr>
      </p:pic>
    </p:spTree>
    <p:extLst>
      <p:ext uri="{BB962C8B-B14F-4D97-AF65-F5344CB8AC3E}">
        <p14:creationId xmlns:p14="http://schemas.microsoft.com/office/powerpoint/2010/main" val="1837258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18CCB7-D8C6-244B-97E7-F43252F235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1F72DC7-9ACF-1E45-8502-23EA34544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4FCE06-FCFD-3B44-B54C-AB39AC937A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627FF1-C6A3-154F-B3F8-1BEC9E3415E0}" type="datetimeFigureOut">
              <a:rPr lang="en-US" smtClean="0"/>
              <a:t>10/9/2024</a:t>
            </a:fld>
            <a:endParaRPr lang="en-US"/>
          </a:p>
        </p:txBody>
      </p:sp>
      <p:sp>
        <p:nvSpPr>
          <p:cNvPr id="5" name="Footer Placeholder 4">
            <a:extLst>
              <a:ext uri="{FF2B5EF4-FFF2-40B4-BE49-F238E27FC236}">
                <a16:creationId xmlns:a16="http://schemas.microsoft.com/office/drawing/2014/main" id="{0CEE3300-C005-064E-8224-26920633A8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E0C7D6D-4218-044E-ACBA-B7DE909705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7D0878-D68E-3147-A6F8-78DC447B09A8}" type="slidenum">
              <a:rPr lang="en-US" smtClean="0"/>
              <a:t>‹#›</a:t>
            </a:fld>
            <a:endParaRPr lang="en-US"/>
          </a:p>
        </p:txBody>
      </p:sp>
    </p:spTree>
    <p:extLst>
      <p:ext uri="{BB962C8B-B14F-4D97-AF65-F5344CB8AC3E}">
        <p14:creationId xmlns:p14="http://schemas.microsoft.com/office/powerpoint/2010/main" val="3976619321"/>
      </p:ext>
    </p:extLst>
  </p:cSld>
  <p:clrMap bg1="lt1" tx1="dk1" bg2="lt2" tx2="dk2" accent1="accent1" accent2="accent2" accent3="accent3" accent4="accent4" accent5="accent5" accent6="accent6" hlink="hlink" folHlink="folHlink"/>
  <p:sldLayoutIdLst>
    <p:sldLayoutId id="2147483650"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slide" Target="slide25.xml"/><Relationship Id="rId3" Type="http://schemas.openxmlformats.org/officeDocument/2006/relationships/slide" Target="slide4.xml"/><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slide" Target="slide23.xml"/><Relationship Id="rId5" Type="http://schemas.openxmlformats.org/officeDocument/2006/relationships/slide" Target="slide20.xml"/><Relationship Id="rId4" Type="http://schemas.openxmlformats.org/officeDocument/2006/relationships/slide" Target="slide8.xml"/><Relationship Id="rId9" Type="http://schemas.openxmlformats.org/officeDocument/2006/relationships/slide" Target="slide50.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hyperlink" Target="https://www.youtube.com/watch?v=uAgxZ-l5pY8"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slide" Target="slide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slide" Target="slide49.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slide" Target="slide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hyperlink" Target="https://www.twinkl.co.uk/resource/t-t-27309-road-safety-differentiated-word-search" TargetMode="External"/><Relationship Id="rId3" Type="http://schemas.openxmlformats.org/officeDocument/2006/relationships/image" Target="../media/image3.png"/><Relationship Id="rId7" Type="http://schemas.openxmlformats.org/officeDocument/2006/relationships/hyperlink" Target="https://www.brake.org.uk/files/downloads/Teaching-resources/RSW2019/RSW-2019-activity-sheet-1.pdf" TargetMode="External"/><Relationship Id="rId12" Type="http://schemas.openxmlformats.org/officeDocument/2006/relationships/hyperlink" Target="https://www.brake.org.uk/road-safety-week" TargetMode="Externa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hyperlink" Target="https://somersetroadsafety.org/wp-content/uploads/2021/07/Bright-Clothes-colouring-in-sheet.pdf" TargetMode="External"/><Relationship Id="rId11" Type="http://schemas.openxmlformats.org/officeDocument/2006/relationships/hyperlink" Target="https://www.think.gov.uk/education-resources/" TargetMode="External"/><Relationship Id="rId5" Type="http://schemas.openxmlformats.org/officeDocument/2006/relationships/hyperlink" Target="https://somersetroadsafety.org/wp-content/uploads/2021/07/Draw-a-road-safety-related-picture.pdf" TargetMode="External"/><Relationship Id="rId10" Type="http://schemas.openxmlformats.org/officeDocument/2006/relationships/slide" Target="slide3.xml"/><Relationship Id="rId4" Type="http://schemas.openxmlformats.org/officeDocument/2006/relationships/hyperlink" Target="https://somersetroadsafety.org/wp-content/uploads/2021/07/Stop-Look-Listen-colouring-in-sheet.pdf" TargetMode="External"/><Relationship Id="rId9" Type="http://schemas.openxmlformats.org/officeDocument/2006/relationships/hyperlink" Target="https://www.hantsfire.gov.uk/wp-content/uploads/2021/03/road-wordsearch-ks2-1.pdf"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5.wmf"/></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6.wmf"/></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7.wmf"/></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8.wmf"/></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1.wmf"/></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2.wmf"/></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slide" Target="slide3.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slide" Target="slide3.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slide" Target="slide21.xml"/></Relationships>
</file>

<file path=ppt/slides/_rels/slide50.xml.rels><?xml version="1.0" encoding="UTF-8" standalone="yes"?>
<Relationships xmlns="http://schemas.openxmlformats.org/package/2006/relationships"><Relationship Id="rId2" Type="http://schemas.openxmlformats.org/officeDocument/2006/relationships/hyperlink" Target="mailto:Pam.Street@linconshire.gov.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2040835" y="3536261"/>
            <a:ext cx="8786192" cy="1446550"/>
          </a:xfrm>
          <a:prstGeom prst="rect">
            <a:avLst/>
          </a:prstGeom>
          <a:noFill/>
        </p:spPr>
        <p:txBody>
          <a:bodyPr wrap="square" rtlCol="0">
            <a:spAutoFit/>
          </a:bodyPr>
          <a:lstStyle/>
          <a:p>
            <a:r>
              <a:rPr lang="en-GB" sz="8800" b="1" dirty="0"/>
              <a:t>Pedestrian Safety</a:t>
            </a:r>
          </a:p>
        </p:txBody>
      </p:sp>
      <p:pic>
        <p:nvPicPr>
          <p:cNvPr id="2050" name="Picture 2">
            <a:extLst>
              <a:ext uri="{FF2B5EF4-FFF2-40B4-BE49-F238E27FC236}">
                <a16:creationId xmlns:a16="http://schemas.microsoft.com/office/drawing/2014/main" id="{D38B74A9-7719-152A-DD2C-87E45C86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7112" y="702365"/>
            <a:ext cx="5057775" cy="2619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Rectangle 2">
            <a:extLst>
              <a:ext uri="{FF2B5EF4-FFF2-40B4-BE49-F238E27FC236}">
                <a16:creationId xmlns:a16="http://schemas.microsoft.com/office/drawing/2014/main" id="{3DBEB030-75B4-10E7-4BAC-EBCF49D1E225}"/>
              </a:ext>
            </a:extLst>
          </p:cNvPr>
          <p:cNvSpPr>
            <a:spLocks noGrp="1" noRot="1" noMove="1" noResize="1" noEditPoints="1" noAdjustHandles="1" noChangeArrowheads="1" noChangeShapeType="1"/>
          </p:cNvSpPr>
          <p:nvPr/>
        </p:nvSpPr>
        <p:spPr>
          <a:xfrm>
            <a:off x="10098156" y="6069495"/>
            <a:ext cx="2014331" cy="6626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59C6A772-29CF-7FC5-5D96-2F96C4B522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15B0F0F3-E5E7-21AC-D470-416EA068C910}"/>
              </a:ext>
            </a:extLst>
          </p:cNvPr>
          <p:cNvSpPr/>
          <p:nvPr/>
        </p:nvSpPr>
        <p:spPr>
          <a:xfrm>
            <a:off x="10774017" y="5128591"/>
            <a:ext cx="914400" cy="583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9216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DBEB030-75B4-10E7-4BAC-EBCF49D1E225}"/>
              </a:ext>
            </a:extLst>
          </p:cNvPr>
          <p:cNvSpPr>
            <a:spLocks noGrp="1" noRot="1" noMove="1" noResize="1" noEditPoints="1" noAdjustHandles="1" noChangeArrowheads="1" noChangeShapeType="1"/>
          </p:cNvSpPr>
          <p:nvPr/>
        </p:nvSpPr>
        <p:spPr>
          <a:xfrm>
            <a:off x="10098156" y="6069495"/>
            <a:ext cx="2014331" cy="6626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59C6A772-29CF-7FC5-5D96-2F96C4B522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Action Button: Go Forward or Next 3">
            <a:hlinkClick r:id="" action="ppaction://hlinkshowjump?jump=nextslide" highlightClick="1"/>
            <a:extLst>
              <a:ext uri="{FF2B5EF4-FFF2-40B4-BE49-F238E27FC236}">
                <a16:creationId xmlns:a16="http://schemas.microsoft.com/office/drawing/2014/main" id="{B91B93A6-6CB8-5CA6-E6CF-CCDEA2A5F0E5}"/>
              </a:ext>
            </a:extLst>
          </p:cNvPr>
          <p:cNvSpPr/>
          <p:nvPr/>
        </p:nvSpPr>
        <p:spPr>
          <a:xfrm>
            <a:off x="1533378" y="1831978"/>
            <a:ext cx="829994" cy="717453"/>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AE00AFB9-7708-2EAC-0379-42E1308F7C99}"/>
              </a:ext>
            </a:extLst>
          </p:cNvPr>
          <p:cNvSpPr txBox="1"/>
          <p:nvPr/>
        </p:nvSpPr>
        <p:spPr>
          <a:xfrm>
            <a:off x="3901439" y="1898316"/>
            <a:ext cx="4389121" cy="584775"/>
          </a:xfrm>
          <a:prstGeom prst="rect">
            <a:avLst/>
          </a:prstGeom>
          <a:noFill/>
        </p:spPr>
        <p:txBody>
          <a:bodyPr wrap="square" rtlCol="0">
            <a:spAutoFit/>
          </a:bodyPr>
          <a:lstStyle/>
          <a:p>
            <a:r>
              <a:rPr lang="en-US" sz="3200" b="1" dirty="0"/>
              <a:t>Move to next Slide</a:t>
            </a:r>
            <a:endParaRPr lang="en-GB" sz="3200" b="1" dirty="0"/>
          </a:p>
        </p:txBody>
      </p:sp>
      <p:sp>
        <p:nvSpPr>
          <p:cNvPr id="7" name="Action Button: Go Home 6">
            <a:hlinkClick r:id="" action="ppaction://hlinkshowjump?jump=firstslide" highlightClick="1"/>
            <a:extLst>
              <a:ext uri="{FF2B5EF4-FFF2-40B4-BE49-F238E27FC236}">
                <a16:creationId xmlns:a16="http://schemas.microsoft.com/office/drawing/2014/main" id="{4F65E0A7-E6B3-20C5-D705-3F81BBAE3A6A}"/>
              </a:ext>
            </a:extLst>
          </p:cNvPr>
          <p:cNvSpPr/>
          <p:nvPr/>
        </p:nvSpPr>
        <p:spPr>
          <a:xfrm>
            <a:off x="1533378" y="3193393"/>
            <a:ext cx="829994" cy="833511"/>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E397C0F0-3D2F-DF56-85D7-68065F1D7387}"/>
              </a:ext>
            </a:extLst>
          </p:cNvPr>
          <p:cNvSpPr txBox="1"/>
          <p:nvPr/>
        </p:nvSpPr>
        <p:spPr>
          <a:xfrm>
            <a:off x="3460652" y="433064"/>
            <a:ext cx="5247249" cy="769441"/>
          </a:xfrm>
          <a:prstGeom prst="rect">
            <a:avLst/>
          </a:prstGeom>
          <a:noFill/>
        </p:spPr>
        <p:txBody>
          <a:bodyPr wrap="square" rtlCol="0">
            <a:spAutoFit/>
          </a:bodyPr>
          <a:lstStyle/>
          <a:p>
            <a:r>
              <a:rPr lang="en-US" sz="4400" b="1" u="sng" dirty="0"/>
              <a:t>NAVIGATION TOOLS </a:t>
            </a:r>
            <a:endParaRPr lang="en-GB" sz="4400" b="1" u="sng" dirty="0"/>
          </a:p>
        </p:txBody>
      </p:sp>
      <p:sp>
        <p:nvSpPr>
          <p:cNvPr id="10" name="TextBox 9">
            <a:extLst>
              <a:ext uri="{FF2B5EF4-FFF2-40B4-BE49-F238E27FC236}">
                <a16:creationId xmlns:a16="http://schemas.microsoft.com/office/drawing/2014/main" id="{7144533E-19CF-3583-1DC9-A775ECD15F76}"/>
              </a:ext>
            </a:extLst>
          </p:cNvPr>
          <p:cNvSpPr txBox="1"/>
          <p:nvPr/>
        </p:nvSpPr>
        <p:spPr>
          <a:xfrm>
            <a:off x="3901439" y="3363568"/>
            <a:ext cx="4389121" cy="584775"/>
          </a:xfrm>
          <a:prstGeom prst="rect">
            <a:avLst/>
          </a:prstGeom>
          <a:noFill/>
        </p:spPr>
        <p:txBody>
          <a:bodyPr wrap="square" rtlCol="0">
            <a:spAutoFit/>
          </a:bodyPr>
          <a:lstStyle/>
          <a:p>
            <a:r>
              <a:rPr lang="en-US" sz="3200" b="1" dirty="0"/>
              <a:t>Return to contents page</a:t>
            </a:r>
            <a:endParaRPr lang="en-GB" sz="3200" b="1" dirty="0"/>
          </a:p>
        </p:txBody>
      </p:sp>
      <p:sp>
        <p:nvSpPr>
          <p:cNvPr id="11" name="Action Button: Go Forward or Next 10">
            <a:hlinkClick r:id="" action="ppaction://hlinkshowjump?jump=nextslide" highlightClick="1"/>
            <a:extLst>
              <a:ext uri="{FF2B5EF4-FFF2-40B4-BE49-F238E27FC236}">
                <a16:creationId xmlns:a16="http://schemas.microsoft.com/office/drawing/2014/main" id="{ACD1690E-1D97-5AD0-0DC9-0A22AABC7A8C}"/>
              </a:ext>
            </a:extLst>
          </p:cNvPr>
          <p:cNvSpPr/>
          <p:nvPr/>
        </p:nvSpPr>
        <p:spPr>
          <a:xfrm>
            <a:off x="10774017" y="5128591"/>
            <a:ext cx="914400" cy="583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738978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3" action="ppaction://hlinksldjump"/>
            <a:extLst>
              <a:ext uri="{FF2B5EF4-FFF2-40B4-BE49-F238E27FC236}">
                <a16:creationId xmlns:a16="http://schemas.microsoft.com/office/drawing/2014/main" id="{C1726E53-7928-9C98-4945-D1DA81879842}"/>
              </a:ext>
            </a:extLst>
          </p:cNvPr>
          <p:cNvSpPr txBox="1"/>
          <p:nvPr/>
        </p:nvSpPr>
        <p:spPr>
          <a:xfrm>
            <a:off x="3498573" y="314459"/>
            <a:ext cx="7036900" cy="584775"/>
          </a:xfrm>
          <a:prstGeom prst="rect">
            <a:avLst/>
          </a:prstGeom>
          <a:solidFill>
            <a:schemeClr val="accent2"/>
          </a:solidFill>
        </p:spPr>
        <p:txBody>
          <a:bodyPr wrap="square" rtlCol="0">
            <a:spAutoFit/>
          </a:bodyPr>
          <a:lstStyle/>
          <a:p>
            <a:r>
              <a:rPr lang="en-GB" sz="3200" dirty="0"/>
              <a:t>1. Introduction to the Theme</a:t>
            </a:r>
          </a:p>
        </p:txBody>
      </p:sp>
      <p:sp>
        <p:nvSpPr>
          <p:cNvPr id="6" name="TextBox 5">
            <a:hlinkClick r:id="rId4" action="ppaction://hlinksldjump"/>
            <a:extLst>
              <a:ext uri="{FF2B5EF4-FFF2-40B4-BE49-F238E27FC236}">
                <a16:creationId xmlns:a16="http://schemas.microsoft.com/office/drawing/2014/main" id="{EFFAE8DF-4A84-6206-8D51-48F0FCB40FB1}"/>
              </a:ext>
            </a:extLst>
          </p:cNvPr>
          <p:cNvSpPr txBox="1"/>
          <p:nvPr/>
        </p:nvSpPr>
        <p:spPr>
          <a:xfrm>
            <a:off x="3498570" y="1034638"/>
            <a:ext cx="7036900" cy="584775"/>
          </a:xfrm>
          <a:prstGeom prst="rect">
            <a:avLst/>
          </a:prstGeom>
          <a:solidFill>
            <a:srgbClr val="FFFF00"/>
          </a:solidFill>
        </p:spPr>
        <p:txBody>
          <a:bodyPr wrap="square" rtlCol="0">
            <a:spAutoFit/>
          </a:bodyPr>
          <a:lstStyle/>
          <a:p>
            <a:r>
              <a:rPr lang="en-GB" sz="3200" dirty="0"/>
              <a:t>2. Assembly 1 – Pedestrian Safety</a:t>
            </a:r>
            <a:endParaRPr lang="en-GB" sz="3200" i="1" dirty="0"/>
          </a:p>
        </p:txBody>
      </p:sp>
      <p:sp>
        <p:nvSpPr>
          <p:cNvPr id="7" name="TextBox 6">
            <a:hlinkClick r:id="rId5" action="ppaction://hlinksldjump"/>
            <a:extLst>
              <a:ext uri="{FF2B5EF4-FFF2-40B4-BE49-F238E27FC236}">
                <a16:creationId xmlns:a16="http://schemas.microsoft.com/office/drawing/2014/main" id="{FC6E45D5-EE44-FA62-22E3-D694DEAEFCE1}"/>
              </a:ext>
            </a:extLst>
          </p:cNvPr>
          <p:cNvSpPr txBox="1"/>
          <p:nvPr/>
        </p:nvSpPr>
        <p:spPr>
          <a:xfrm>
            <a:off x="3498570" y="1787805"/>
            <a:ext cx="7036901" cy="584775"/>
          </a:xfrm>
          <a:prstGeom prst="rect">
            <a:avLst/>
          </a:prstGeom>
          <a:solidFill>
            <a:srgbClr val="FF0000"/>
          </a:solidFill>
        </p:spPr>
        <p:txBody>
          <a:bodyPr wrap="square" rtlCol="0">
            <a:spAutoFit/>
          </a:bodyPr>
          <a:lstStyle/>
          <a:p>
            <a:r>
              <a:rPr lang="en-GB" sz="3200" dirty="0"/>
              <a:t>3. Suggested Activities</a:t>
            </a:r>
          </a:p>
        </p:txBody>
      </p:sp>
      <p:sp>
        <p:nvSpPr>
          <p:cNvPr id="8" name="TextBox 7">
            <a:hlinkClick r:id="rId6" action="ppaction://hlinksldjump"/>
            <a:extLst>
              <a:ext uri="{FF2B5EF4-FFF2-40B4-BE49-F238E27FC236}">
                <a16:creationId xmlns:a16="http://schemas.microsoft.com/office/drawing/2014/main" id="{652A3583-8E7E-055F-843C-69DFAB230BEB}"/>
              </a:ext>
            </a:extLst>
          </p:cNvPr>
          <p:cNvSpPr txBox="1"/>
          <p:nvPr/>
        </p:nvSpPr>
        <p:spPr>
          <a:xfrm>
            <a:off x="3498569" y="2553054"/>
            <a:ext cx="7036902" cy="584775"/>
          </a:xfrm>
          <a:prstGeom prst="rect">
            <a:avLst/>
          </a:prstGeom>
          <a:solidFill>
            <a:srgbClr val="0070C0"/>
          </a:solidFill>
        </p:spPr>
        <p:txBody>
          <a:bodyPr wrap="square" rtlCol="0">
            <a:spAutoFit/>
          </a:bodyPr>
          <a:lstStyle/>
          <a:p>
            <a:r>
              <a:rPr lang="en-GB" sz="3200" dirty="0"/>
              <a:t>4. Additional Resources</a:t>
            </a:r>
          </a:p>
        </p:txBody>
      </p:sp>
      <p:sp>
        <p:nvSpPr>
          <p:cNvPr id="9" name="Arrow: Right 8">
            <a:extLst>
              <a:ext uri="{FF2B5EF4-FFF2-40B4-BE49-F238E27FC236}">
                <a16:creationId xmlns:a16="http://schemas.microsoft.com/office/drawing/2014/main" id="{51E0CCAF-16BE-A8C6-B720-3FB7FFCBC787}"/>
              </a:ext>
            </a:extLst>
          </p:cNvPr>
          <p:cNvSpPr/>
          <p:nvPr/>
        </p:nvSpPr>
        <p:spPr>
          <a:xfrm>
            <a:off x="371060" y="1607797"/>
            <a:ext cx="2862470" cy="27912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C290A308-3FF3-92B9-46CE-CEC97CA8FDC1}"/>
              </a:ext>
            </a:extLst>
          </p:cNvPr>
          <p:cNvSpPr>
            <a:spLocks noGrp="1" noRot="1" noMove="1" noResize="1" noEditPoints="1" noAdjustHandles="1" noChangeArrowheads="1" noChangeShapeType="1"/>
          </p:cNvSpPr>
          <p:nvPr/>
        </p:nvSpPr>
        <p:spPr>
          <a:xfrm>
            <a:off x="9952383" y="6042991"/>
            <a:ext cx="2067339" cy="7023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2">
            <a:extLst>
              <a:ext uri="{FF2B5EF4-FFF2-40B4-BE49-F238E27FC236}">
                <a16:creationId xmlns:a16="http://schemas.microsoft.com/office/drawing/2014/main" id="{81FA7AA1-FA1F-3DE2-9C18-33F309029B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3" name="TextBox 12">
            <a:hlinkClick r:id="rId8" action="ppaction://hlinksldjump"/>
            <a:extLst>
              <a:ext uri="{FF2B5EF4-FFF2-40B4-BE49-F238E27FC236}">
                <a16:creationId xmlns:a16="http://schemas.microsoft.com/office/drawing/2014/main" id="{9A0EE35E-680D-032C-84D6-4456901795CB}"/>
              </a:ext>
            </a:extLst>
          </p:cNvPr>
          <p:cNvSpPr txBox="1"/>
          <p:nvPr/>
        </p:nvSpPr>
        <p:spPr>
          <a:xfrm>
            <a:off x="3498568" y="3332150"/>
            <a:ext cx="7036903" cy="1569660"/>
          </a:xfrm>
          <a:prstGeom prst="rect">
            <a:avLst/>
          </a:prstGeom>
          <a:solidFill>
            <a:srgbClr val="00B050"/>
          </a:solidFill>
        </p:spPr>
        <p:txBody>
          <a:bodyPr wrap="square" rtlCol="0">
            <a:spAutoFit/>
          </a:bodyPr>
          <a:lstStyle/>
          <a:p>
            <a:r>
              <a:rPr lang="en-GB" sz="3200" dirty="0"/>
              <a:t>5. </a:t>
            </a:r>
            <a:r>
              <a:rPr lang="en-GB" sz="3200" i="1" dirty="0"/>
              <a:t>Be Bright Be Seen 	 </a:t>
            </a:r>
          </a:p>
          <a:p>
            <a:r>
              <a:rPr lang="en-GB" sz="3200" i="1" dirty="0"/>
              <a:t>     Information, activities and </a:t>
            </a:r>
          </a:p>
          <a:p>
            <a:r>
              <a:rPr lang="en-GB" sz="3200" i="1" dirty="0"/>
              <a:t>     Assembly 2</a:t>
            </a:r>
          </a:p>
        </p:txBody>
      </p:sp>
      <p:sp>
        <p:nvSpPr>
          <p:cNvPr id="14" name="TextBox 13">
            <a:extLst>
              <a:ext uri="{FF2B5EF4-FFF2-40B4-BE49-F238E27FC236}">
                <a16:creationId xmlns:a16="http://schemas.microsoft.com/office/drawing/2014/main" id="{B9C4B411-D1DC-6ED1-8DA1-2B27DFD74FC1}"/>
              </a:ext>
            </a:extLst>
          </p:cNvPr>
          <p:cNvSpPr txBox="1"/>
          <p:nvPr/>
        </p:nvSpPr>
        <p:spPr>
          <a:xfrm>
            <a:off x="596348" y="2935763"/>
            <a:ext cx="2120348" cy="400110"/>
          </a:xfrm>
          <a:prstGeom prst="rect">
            <a:avLst/>
          </a:prstGeom>
          <a:noFill/>
        </p:spPr>
        <p:txBody>
          <a:bodyPr wrap="square" rtlCol="0">
            <a:spAutoFit/>
          </a:bodyPr>
          <a:lstStyle/>
          <a:p>
            <a:r>
              <a:rPr lang="en-GB" sz="2000" b="1" dirty="0">
                <a:solidFill>
                  <a:schemeClr val="bg1"/>
                </a:solidFill>
              </a:rPr>
              <a:t>Click the headings</a:t>
            </a:r>
          </a:p>
        </p:txBody>
      </p:sp>
      <p:sp>
        <p:nvSpPr>
          <p:cNvPr id="15" name="TextBox 14">
            <a:hlinkClick r:id="rId9" action="ppaction://hlinksldjump"/>
            <a:extLst>
              <a:ext uri="{FF2B5EF4-FFF2-40B4-BE49-F238E27FC236}">
                <a16:creationId xmlns:a16="http://schemas.microsoft.com/office/drawing/2014/main" id="{27F916FB-83E5-0E24-F340-D430AE6BDB4F}"/>
              </a:ext>
            </a:extLst>
          </p:cNvPr>
          <p:cNvSpPr txBox="1"/>
          <p:nvPr/>
        </p:nvSpPr>
        <p:spPr>
          <a:xfrm>
            <a:off x="3498568" y="5113301"/>
            <a:ext cx="7036903" cy="584775"/>
          </a:xfrm>
          <a:prstGeom prst="rect">
            <a:avLst/>
          </a:prstGeom>
          <a:solidFill>
            <a:srgbClr val="7030A0"/>
          </a:solidFill>
        </p:spPr>
        <p:txBody>
          <a:bodyPr wrap="square" rtlCol="0">
            <a:spAutoFit/>
          </a:bodyPr>
          <a:lstStyle/>
          <a:p>
            <a:r>
              <a:rPr lang="en-US" sz="3200" dirty="0"/>
              <a:t>6</a:t>
            </a:r>
            <a:r>
              <a:rPr lang="en-GB" sz="3200" dirty="0"/>
              <a:t>. Completed your theme? </a:t>
            </a:r>
          </a:p>
        </p:txBody>
      </p:sp>
      <p:sp>
        <p:nvSpPr>
          <p:cNvPr id="2" name="TextBox 1">
            <a:extLst>
              <a:ext uri="{FF2B5EF4-FFF2-40B4-BE49-F238E27FC236}">
                <a16:creationId xmlns:a16="http://schemas.microsoft.com/office/drawing/2014/main" id="{7FE1BE3F-C062-1622-D98E-DBA71D8103E7}"/>
              </a:ext>
            </a:extLst>
          </p:cNvPr>
          <p:cNvSpPr txBox="1"/>
          <p:nvPr/>
        </p:nvSpPr>
        <p:spPr>
          <a:xfrm>
            <a:off x="-595128" y="2285123"/>
            <a:ext cx="4293704" cy="707886"/>
          </a:xfrm>
          <a:prstGeom prst="rect">
            <a:avLst/>
          </a:prstGeom>
          <a:noFill/>
        </p:spPr>
        <p:txBody>
          <a:bodyPr wrap="square" rtlCol="0">
            <a:spAutoFit/>
          </a:bodyPr>
          <a:lstStyle/>
          <a:p>
            <a:pPr algn="ctr"/>
            <a:r>
              <a:rPr lang="en-GB" sz="4000" b="1" u="sng" dirty="0"/>
              <a:t>Contents</a:t>
            </a:r>
          </a:p>
        </p:txBody>
      </p:sp>
    </p:spTree>
    <p:extLst>
      <p:ext uri="{BB962C8B-B14F-4D97-AF65-F5344CB8AC3E}">
        <p14:creationId xmlns:p14="http://schemas.microsoft.com/office/powerpoint/2010/main" val="2604189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ACC29A-7FF2-B3C9-2E98-5BA6AF783238}"/>
              </a:ext>
            </a:extLst>
          </p:cNvPr>
          <p:cNvSpPr txBox="1"/>
          <p:nvPr/>
        </p:nvSpPr>
        <p:spPr>
          <a:xfrm>
            <a:off x="319684" y="1709245"/>
            <a:ext cx="7063407" cy="4002442"/>
          </a:xfrm>
          <a:prstGeom prst="rect">
            <a:avLst/>
          </a:prstGeom>
          <a:noFill/>
        </p:spPr>
        <p:txBody>
          <a:bodyPr wrap="square">
            <a:spAutoFit/>
          </a:bodyPr>
          <a:lstStyle/>
          <a:p>
            <a:pPr marL="0" marR="0" indent="0" algn="l">
              <a:lnSpc>
                <a:spcPct val="114000"/>
              </a:lnSpc>
              <a:spcBef>
                <a:spcPts val="0"/>
              </a:spcBef>
              <a:spcAft>
                <a:spcPts val="1000"/>
              </a:spcAft>
            </a:pPr>
            <a:r>
              <a:rPr lang="en-US" sz="2000" kern="1400" dirty="0">
                <a:ln>
                  <a:noFill/>
                </a:ln>
                <a:solidFill>
                  <a:srgbClr val="000000"/>
                </a:solidFill>
                <a:effectLst/>
                <a:latin typeface="Calibri" panose="020F0502020204030204" pitchFamily="34" charset="0"/>
              </a:rPr>
              <a:t>The first topic we would like you to cover is all about walking.  </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2000" b="1" kern="1400" dirty="0">
                <a:ln>
                  <a:noFill/>
                </a:ln>
                <a:solidFill>
                  <a:srgbClr val="000000"/>
                </a:solidFill>
                <a:effectLst/>
                <a:latin typeface="Calibri" panose="020F0502020204030204" pitchFamily="34" charset="0"/>
              </a:rPr>
              <a:t>Here are some top tips to keep us all safe as a pedestrian.  </a:t>
            </a:r>
            <a:endParaRPr lang="en-US" sz="1400" kern="1400" dirty="0">
              <a:ln>
                <a:noFill/>
              </a:ln>
              <a:solidFill>
                <a:srgbClr val="000000"/>
              </a:solidFill>
              <a:effectLst/>
              <a:latin typeface="Calibri" panose="020F0502020204030204" pitchFamily="34" charset="0"/>
            </a:endParaRPr>
          </a:p>
          <a:p>
            <a:pPr marL="359994" marR="0" indent="-359994" algn="l">
              <a:lnSpc>
                <a:spcPct val="114000"/>
              </a:lnSpc>
              <a:spcBef>
                <a:spcPts val="0"/>
              </a:spcBef>
              <a:spcAft>
                <a:spcPts val="1000"/>
              </a:spcAft>
            </a:pPr>
            <a:r>
              <a:rPr lang="en-US" sz="14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2000" kern="1400" dirty="0">
                <a:ln>
                  <a:noFill/>
                </a:ln>
                <a:solidFill>
                  <a:srgbClr val="000000"/>
                </a:solidFill>
                <a:effectLst/>
                <a:latin typeface="Calibri" panose="020F0502020204030204" pitchFamily="34" charset="0"/>
              </a:rPr>
              <a:t>Young children should </a:t>
            </a:r>
            <a:r>
              <a:rPr lang="en-US" sz="2000" b="1" kern="1400" dirty="0">
                <a:ln>
                  <a:noFill/>
                </a:ln>
                <a:solidFill>
                  <a:srgbClr val="00B050"/>
                </a:solidFill>
                <a:effectLst/>
                <a:latin typeface="Calibri" panose="020F0502020204030204" pitchFamily="34" charset="0"/>
              </a:rPr>
              <a:t>HOLD HANDS </a:t>
            </a:r>
            <a:r>
              <a:rPr lang="en-US" sz="2000" kern="1400" dirty="0">
                <a:ln>
                  <a:noFill/>
                </a:ln>
                <a:solidFill>
                  <a:srgbClr val="000000"/>
                </a:solidFill>
                <a:effectLst/>
                <a:latin typeface="Calibri" panose="020F0502020204030204" pitchFamily="34" charset="0"/>
              </a:rPr>
              <a:t>with an adult.  </a:t>
            </a:r>
            <a:endParaRPr lang="en-US" sz="1400" kern="1400" dirty="0">
              <a:ln>
                <a:noFill/>
              </a:ln>
              <a:solidFill>
                <a:srgbClr val="000000"/>
              </a:solidFill>
              <a:effectLst/>
              <a:latin typeface="Calibri" panose="020F0502020204030204" pitchFamily="34" charset="0"/>
            </a:endParaRPr>
          </a:p>
          <a:p>
            <a:pPr marL="359994" marR="0" indent="-359994" algn="l">
              <a:lnSpc>
                <a:spcPct val="114000"/>
              </a:lnSpc>
              <a:spcBef>
                <a:spcPts val="0"/>
              </a:spcBef>
              <a:spcAft>
                <a:spcPts val="1000"/>
              </a:spcAft>
            </a:pPr>
            <a:r>
              <a:rPr lang="en-US" sz="14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2000" b="1" kern="1400" dirty="0">
                <a:solidFill>
                  <a:srgbClr val="7030A0"/>
                </a:solidFill>
                <a:latin typeface="Calibri" panose="020F0502020204030204" pitchFamily="34" charset="0"/>
              </a:rPr>
              <a:t>ALWAYS</a:t>
            </a:r>
            <a:r>
              <a:rPr lang="en-US" sz="2000" kern="1400" dirty="0">
                <a:ln>
                  <a:noFill/>
                </a:ln>
                <a:solidFill>
                  <a:srgbClr val="000000"/>
                </a:solidFill>
                <a:effectLst/>
                <a:latin typeface="Calibri" panose="020F0502020204030204" pitchFamily="34" charset="0"/>
              </a:rPr>
              <a:t> walk on the pavement. </a:t>
            </a:r>
            <a:endParaRPr lang="en-US" sz="1400" kern="1400" dirty="0">
              <a:ln>
                <a:noFill/>
              </a:ln>
              <a:solidFill>
                <a:srgbClr val="000000"/>
              </a:solidFill>
              <a:effectLst/>
              <a:latin typeface="Calibri" panose="020F0502020204030204" pitchFamily="34" charset="0"/>
            </a:endParaRPr>
          </a:p>
          <a:p>
            <a:pPr marL="359994" marR="0" indent="-359994" algn="l">
              <a:lnSpc>
                <a:spcPct val="114000"/>
              </a:lnSpc>
              <a:spcBef>
                <a:spcPts val="0"/>
              </a:spcBef>
              <a:spcAft>
                <a:spcPts val="1000"/>
              </a:spcAft>
            </a:pPr>
            <a:r>
              <a:rPr lang="en-US" sz="14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2000" kern="1400" dirty="0">
                <a:ln>
                  <a:noFill/>
                </a:ln>
                <a:solidFill>
                  <a:srgbClr val="000000"/>
                </a:solidFill>
                <a:effectLst/>
                <a:latin typeface="Calibri" panose="020F0502020204030204" pitchFamily="34" charset="0"/>
              </a:rPr>
              <a:t>Cross the road in a safe place and remember to </a:t>
            </a:r>
            <a:r>
              <a:rPr lang="en-US" sz="2000" b="1" u="sng" kern="1400" dirty="0">
                <a:ln>
                  <a:noFill/>
                </a:ln>
                <a:solidFill>
                  <a:schemeClr val="accent5">
                    <a:lumMod val="75000"/>
                  </a:schemeClr>
                </a:solidFill>
                <a:effectLst/>
                <a:latin typeface="Calibri" panose="020F0502020204030204" pitchFamily="34" charset="0"/>
              </a:rPr>
              <a:t>STOP, LOOK, LISTEN &amp; </a:t>
            </a:r>
            <a:r>
              <a:rPr lang="en-US" sz="2000" b="1" u="sng" kern="1400" dirty="0">
                <a:solidFill>
                  <a:schemeClr val="accent5">
                    <a:lumMod val="75000"/>
                  </a:schemeClr>
                </a:solidFill>
                <a:latin typeface="Calibri" panose="020F0502020204030204" pitchFamily="34" charset="0"/>
              </a:rPr>
              <a:t>THINK</a:t>
            </a:r>
            <a:r>
              <a:rPr lang="en-US" sz="2000" b="1" u="sng" kern="1400" dirty="0">
                <a:ln>
                  <a:noFill/>
                </a:ln>
                <a:solidFill>
                  <a:schemeClr val="accent5">
                    <a:lumMod val="75000"/>
                  </a:schemeClr>
                </a:solidFill>
                <a:effectLst/>
                <a:latin typeface="Calibri" panose="020F0502020204030204" pitchFamily="34" charset="0"/>
              </a:rPr>
              <a:t>.  </a:t>
            </a:r>
            <a:endParaRPr lang="en-US" sz="1400" b="1" u="sng" kern="1400" dirty="0">
              <a:ln>
                <a:noFill/>
              </a:ln>
              <a:solidFill>
                <a:schemeClr val="accent5">
                  <a:lumMod val="75000"/>
                </a:schemeClr>
              </a:solidFill>
              <a:effectLst/>
              <a:latin typeface="Calibri" panose="020F0502020204030204" pitchFamily="34" charset="0"/>
            </a:endParaRPr>
          </a:p>
          <a:p>
            <a:pPr marL="359994" marR="0" indent="-359994" algn="l">
              <a:lnSpc>
                <a:spcPct val="114000"/>
              </a:lnSpc>
              <a:spcBef>
                <a:spcPts val="0"/>
              </a:spcBef>
              <a:spcAft>
                <a:spcPts val="1000"/>
              </a:spcAft>
            </a:pPr>
            <a:r>
              <a:rPr lang="en-US" sz="14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2000" b="1" u="sng" kern="1400" dirty="0">
                <a:ln>
                  <a:noFill/>
                </a:ln>
                <a:solidFill>
                  <a:srgbClr val="FF0000"/>
                </a:solidFill>
                <a:effectLst/>
                <a:latin typeface="Calibri" panose="020F0502020204030204" pitchFamily="34" charset="0"/>
              </a:rPr>
              <a:t>NEVER</a:t>
            </a:r>
            <a:r>
              <a:rPr lang="en-US" sz="2000" kern="1400" dirty="0">
                <a:ln>
                  <a:noFill/>
                </a:ln>
                <a:solidFill>
                  <a:srgbClr val="000000"/>
                </a:solidFill>
                <a:effectLst/>
                <a:latin typeface="Calibri" panose="020F0502020204030204" pitchFamily="34" charset="0"/>
              </a:rPr>
              <a:t> run across the road. </a:t>
            </a:r>
            <a:endParaRPr lang="en-US" sz="1400" kern="1400" dirty="0">
              <a:ln>
                <a:noFill/>
              </a:ln>
              <a:solidFill>
                <a:srgbClr val="000000"/>
              </a:solidFill>
              <a:effectLst/>
              <a:latin typeface="Calibri" panose="020F0502020204030204" pitchFamily="34" charset="0"/>
            </a:endParaRPr>
          </a:p>
          <a:p>
            <a:pPr marL="359994" marR="0" indent="-359994" algn="l">
              <a:lnSpc>
                <a:spcPct val="114000"/>
              </a:lnSpc>
              <a:spcBef>
                <a:spcPts val="0"/>
              </a:spcBef>
              <a:spcAft>
                <a:spcPts val="1000"/>
              </a:spcAft>
            </a:pPr>
            <a:r>
              <a:rPr lang="en-US" sz="14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2000" kern="1400" dirty="0">
                <a:ln>
                  <a:noFill/>
                </a:ln>
                <a:solidFill>
                  <a:srgbClr val="000000"/>
                </a:solidFill>
                <a:effectLst/>
                <a:latin typeface="Calibri" panose="020F0502020204030204" pitchFamily="34" charset="0"/>
              </a:rPr>
              <a:t>Whenever possible use </a:t>
            </a:r>
            <a:r>
              <a:rPr lang="en-US" sz="2000" b="1" u="sng" kern="1400" dirty="0">
                <a:solidFill>
                  <a:schemeClr val="accent2">
                    <a:lumMod val="75000"/>
                  </a:schemeClr>
                </a:solidFill>
                <a:latin typeface="Calibri" panose="020F0502020204030204" pitchFamily="34" charset="0"/>
              </a:rPr>
              <a:t>CROSSING</a:t>
            </a:r>
            <a:r>
              <a:rPr lang="en-US" sz="2000" b="1" u="sng" kern="1400" dirty="0">
                <a:ln>
                  <a:noFill/>
                </a:ln>
                <a:solidFill>
                  <a:schemeClr val="accent2">
                    <a:lumMod val="75000"/>
                  </a:schemeClr>
                </a:solidFill>
                <a:effectLst/>
                <a:latin typeface="Calibri" panose="020F0502020204030204" pitchFamily="34" charset="0"/>
              </a:rPr>
              <a:t> FACILITIES</a:t>
            </a:r>
            <a:r>
              <a:rPr lang="en-US" sz="2000" kern="1400" dirty="0">
                <a:ln>
                  <a:noFill/>
                </a:ln>
                <a:solidFill>
                  <a:srgbClr val="000000"/>
                </a:solidFill>
                <a:effectLst/>
                <a:latin typeface="Calibri" panose="020F0502020204030204" pitchFamily="34" charset="0"/>
              </a:rPr>
              <a:t>.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200" kern="1400" dirty="0">
                <a:ln>
                  <a:noFill/>
                </a:ln>
                <a:solidFill>
                  <a:srgbClr val="000000"/>
                </a:solidFill>
                <a:effectLst/>
                <a:latin typeface="Calibri" panose="020F0502020204030204" pitchFamily="34" charset="0"/>
              </a:rPr>
              <a:t> </a:t>
            </a:r>
          </a:p>
        </p:txBody>
      </p:sp>
      <p:pic>
        <p:nvPicPr>
          <p:cNvPr id="1026" name="Picture 2">
            <a:extLst>
              <a:ext uri="{FF2B5EF4-FFF2-40B4-BE49-F238E27FC236}">
                <a16:creationId xmlns:a16="http://schemas.microsoft.com/office/drawing/2014/main" id="{028D82C9-C298-FBD5-4EFB-2C9ACDCF63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4470" y="2064026"/>
            <a:ext cx="4253947" cy="27299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5" name="Action Button: Go Forward or Next 4">
            <a:hlinkClick r:id="" action="ppaction://hlinkshowjump?jump=nextslide" highlightClick="1"/>
            <a:extLst>
              <a:ext uri="{FF2B5EF4-FFF2-40B4-BE49-F238E27FC236}">
                <a16:creationId xmlns:a16="http://schemas.microsoft.com/office/drawing/2014/main" id="{BCA08A0D-21B5-8EBF-AB59-16A1520FEAAF}"/>
              </a:ext>
            </a:extLst>
          </p:cNvPr>
          <p:cNvSpPr/>
          <p:nvPr/>
        </p:nvSpPr>
        <p:spPr>
          <a:xfrm>
            <a:off x="10774017" y="5128591"/>
            <a:ext cx="914400" cy="583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18236A27-E77E-7794-698C-C3F8D8CD6597}"/>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2">
            <a:extLst>
              <a:ext uri="{FF2B5EF4-FFF2-40B4-BE49-F238E27FC236}">
                <a16:creationId xmlns:a16="http://schemas.microsoft.com/office/drawing/2014/main" id="{55B29241-226F-AF81-B859-BE21944F21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 name="TextBox 1">
            <a:extLst>
              <a:ext uri="{FF2B5EF4-FFF2-40B4-BE49-F238E27FC236}">
                <a16:creationId xmlns:a16="http://schemas.microsoft.com/office/drawing/2014/main" id="{4161F0DA-283C-13A8-E2B7-389E63E4D496}"/>
              </a:ext>
            </a:extLst>
          </p:cNvPr>
          <p:cNvSpPr txBox="1"/>
          <p:nvPr/>
        </p:nvSpPr>
        <p:spPr>
          <a:xfrm>
            <a:off x="2586213" y="514940"/>
            <a:ext cx="7737230" cy="769441"/>
          </a:xfrm>
          <a:prstGeom prst="rect">
            <a:avLst/>
          </a:prstGeom>
          <a:noFill/>
        </p:spPr>
        <p:txBody>
          <a:bodyPr wrap="square" rtlCol="0">
            <a:spAutoFit/>
          </a:bodyPr>
          <a:lstStyle/>
          <a:p>
            <a:r>
              <a:rPr lang="en-GB" sz="4400" b="1" u="sng" dirty="0"/>
              <a:t>How to be Pedestrian Safe</a:t>
            </a:r>
          </a:p>
        </p:txBody>
      </p:sp>
    </p:spTree>
    <p:extLst>
      <p:ext uri="{BB962C8B-B14F-4D97-AF65-F5344CB8AC3E}">
        <p14:creationId xmlns:p14="http://schemas.microsoft.com/office/powerpoint/2010/main" val="1653829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E5DC1E-B353-47E4-3671-194B26876679}"/>
              </a:ext>
            </a:extLst>
          </p:cNvPr>
          <p:cNvSpPr txBox="1"/>
          <p:nvPr/>
        </p:nvSpPr>
        <p:spPr>
          <a:xfrm>
            <a:off x="1099929" y="649476"/>
            <a:ext cx="10376453" cy="4765664"/>
          </a:xfrm>
          <a:prstGeom prst="rect">
            <a:avLst/>
          </a:prstGeom>
          <a:noFill/>
        </p:spPr>
        <p:txBody>
          <a:bodyPr wrap="square">
            <a:spAutoFit/>
          </a:bodyPr>
          <a:lstStyle/>
          <a:p>
            <a:pPr marL="0" marR="0" indent="0" algn="l">
              <a:lnSpc>
                <a:spcPct val="119000"/>
              </a:lnSpc>
              <a:spcBef>
                <a:spcPts val="0"/>
              </a:spcBef>
              <a:spcAft>
                <a:spcPts val="600"/>
              </a:spcAft>
            </a:pPr>
            <a:r>
              <a:rPr lang="en-US" sz="2400" b="1" kern="1400" dirty="0">
                <a:ln>
                  <a:noFill/>
                </a:ln>
                <a:solidFill>
                  <a:srgbClr val="000000"/>
                </a:solidFill>
                <a:effectLst/>
                <a:latin typeface="Calibri" panose="020F0502020204030204" pitchFamily="34" charset="0"/>
              </a:rPr>
              <a:t>As you know there are many benefits of walking to school for you, your friends, your school and the local community. Being a SAFE pedestrian allows you to be: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b="1" kern="1400" dirty="0">
              <a:solidFill>
                <a:srgbClr val="000000"/>
              </a:solidFill>
              <a:latin typeface="Calibri" panose="020F0502020204030204" pitchFamily="34" charset="0"/>
            </a:endParaRPr>
          </a:p>
          <a:p>
            <a:pPr marL="0" marR="0" indent="0" algn="l">
              <a:lnSpc>
                <a:spcPct val="119000"/>
              </a:lnSpc>
              <a:spcBef>
                <a:spcPts val="0"/>
              </a:spcBef>
              <a:spcAft>
                <a:spcPts val="600"/>
              </a:spcAft>
            </a:pPr>
            <a:r>
              <a:rPr lang="en-US" sz="3200" kern="1400" dirty="0">
                <a:ln>
                  <a:noFill/>
                </a:ln>
                <a:solidFill>
                  <a:srgbClr val="00B050"/>
                </a:solidFill>
                <a:effectLst/>
                <a:latin typeface="Calibri" panose="020F0502020204030204" pitchFamily="34" charset="0"/>
              </a:rPr>
              <a:t>S</a:t>
            </a:r>
            <a:r>
              <a:rPr lang="en-US" sz="3200" kern="1400" dirty="0">
                <a:ln>
                  <a:noFill/>
                </a:ln>
                <a:solidFill>
                  <a:srgbClr val="000000"/>
                </a:solidFill>
                <a:effectLst/>
                <a:latin typeface="Calibri" panose="020F0502020204030204" pitchFamily="34" charset="0"/>
              </a:rPr>
              <a:t>ocial</a:t>
            </a:r>
            <a:r>
              <a:rPr lang="en-US" sz="2400" kern="1400" dirty="0">
                <a:ln>
                  <a:noFill/>
                </a:ln>
                <a:solidFill>
                  <a:srgbClr val="000000"/>
                </a:solidFill>
                <a:effectLst/>
                <a:latin typeface="Calibri" panose="020F0502020204030204" pitchFamily="34" charset="0"/>
              </a:rPr>
              <a:t> – You can meet friends and chat to them as you walk.</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3200" kern="1400" dirty="0">
                <a:ln>
                  <a:noFill/>
                </a:ln>
                <a:solidFill>
                  <a:srgbClr val="00B050"/>
                </a:solidFill>
                <a:effectLst/>
                <a:latin typeface="Calibri" panose="020F0502020204030204" pitchFamily="34" charset="0"/>
              </a:rPr>
              <a:t>A</a:t>
            </a:r>
            <a:r>
              <a:rPr lang="en-US" sz="3200" kern="1400" dirty="0">
                <a:ln>
                  <a:noFill/>
                </a:ln>
                <a:solidFill>
                  <a:srgbClr val="000000"/>
                </a:solidFill>
                <a:effectLst/>
                <a:latin typeface="Calibri" panose="020F0502020204030204" pitchFamily="34" charset="0"/>
              </a:rPr>
              <a:t>lert</a:t>
            </a:r>
            <a:r>
              <a:rPr lang="en-US" sz="2400" kern="1400" dirty="0">
                <a:ln>
                  <a:noFill/>
                </a:ln>
                <a:solidFill>
                  <a:srgbClr val="000000"/>
                </a:solidFill>
                <a:effectLst/>
                <a:latin typeface="Calibri" panose="020F0502020204030204" pitchFamily="34" charset="0"/>
              </a:rPr>
              <a:t> – You are wide awake and ready to learn.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3200" kern="1400" dirty="0">
                <a:ln>
                  <a:noFill/>
                </a:ln>
                <a:solidFill>
                  <a:srgbClr val="00B050"/>
                </a:solidFill>
                <a:effectLst/>
                <a:latin typeface="Calibri" panose="020F0502020204030204" pitchFamily="34" charset="0"/>
              </a:rPr>
              <a:t>F</a:t>
            </a:r>
            <a:r>
              <a:rPr lang="en-US" sz="3200" kern="1400" dirty="0">
                <a:ln>
                  <a:noFill/>
                </a:ln>
                <a:solidFill>
                  <a:srgbClr val="000000"/>
                </a:solidFill>
                <a:effectLst/>
                <a:latin typeface="Calibri" panose="020F0502020204030204" pitchFamily="34" charset="0"/>
              </a:rPr>
              <a:t>it</a:t>
            </a:r>
            <a:r>
              <a:rPr lang="en-US" sz="2400" kern="1400" dirty="0">
                <a:ln>
                  <a:noFill/>
                </a:ln>
                <a:solidFill>
                  <a:srgbClr val="000000"/>
                </a:solidFill>
                <a:effectLst/>
                <a:latin typeface="Calibri" panose="020F0502020204030204" pitchFamily="34" charset="0"/>
              </a:rPr>
              <a:t> – Physical activity helps improve your health and wellbeing.</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3200" kern="1400" dirty="0">
                <a:ln>
                  <a:noFill/>
                </a:ln>
                <a:solidFill>
                  <a:srgbClr val="00B050"/>
                </a:solidFill>
                <a:effectLst/>
                <a:latin typeface="Calibri" panose="020F0502020204030204" pitchFamily="34" charset="0"/>
              </a:rPr>
              <a:t>E</a:t>
            </a:r>
            <a:r>
              <a:rPr lang="en-US" sz="3200" kern="1400" dirty="0">
                <a:ln>
                  <a:noFill/>
                </a:ln>
                <a:solidFill>
                  <a:srgbClr val="000000"/>
                </a:solidFill>
                <a:effectLst/>
                <a:latin typeface="Calibri" panose="020F0502020204030204" pitchFamily="34" charset="0"/>
              </a:rPr>
              <a:t>nvironmentally Friendly</a:t>
            </a:r>
            <a:r>
              <a:rPr lang="en-US" sz="2400" kern="1400" dirty="0">
                <a:ln>
                  <a:noFill/>
                </a:ln>
                <a:solidFill>
                  <a:srgbClr val="000000"/>
                </a:solidFill>
                <a:effectLst/>
                <a:latin typeface="Calibri" panose="020F0502020204030204" pitchFamily="34" charset="0"/>
              </a:rPr>
              <a:t> – Less traffic is better for the environment. </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2000" kern="1400" dirty="0">
                <a:ln>
                  <a:noFill/>
                </a:ln>
                <a:solidFill>
                  <a:srgbClr val="000000"/>
                </a:solidFill>
                <a:effectLst/>
                <a:latin typeface="Calibri" panose="020F0502020204030204" pitchFamily="34" charset="0"/>
              </a:rPr>
              <a:t>You can use this acronym to help promote walking; you may also be able to think of your own!  </a:t>
            </a:r>
            <a:endParaRPr lang="en-US" sz="12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100" kern="1400" dirty="0">
                <a:ln>
                  <a:noFill/>
                </a:ln>
                <a:solidFill>
                  <a:srgbClr val="000000"/>
                </a:solidFill>
                <a:effectLst/>
                <a:latin typeface="Calibri" panose="020F0502020204030204" pitchFamily="34" charset="0"/>
              </a:rPr>
              <a:t> </a:t>
            </a:r>
          </a:p>
        </p:txBody>
      </p:sp>
      <p:sp>
        <p:nvSpPr>
          <p:cNvPr id="6" name="Rectangle 5">
            <a:extLst>
              <a:ext uri="{FF2B5EF4-FFF2-40B4-BE49-F238E27FC236}">
                <a16:creationId xmlns:a16="http://schemas.microsoft.com/office/drawing/2014/main" id="{47B3BF4F-2A02-D0F4-6AB4-F7ECA18B1649}"/>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2">
            <a:extLst>
              <a:ext uri="{FF2B5EF4-FFF2-40B4-BE49-F238E27FC236}">
                <a16:creationId xmlns:a16="http://schemas.microsoft.com/office/drawing/2014/main" id="{31A83E51-A001-4411-D49E-554D5EEC5A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8" name="Action Button: Go Forward or Next 7">
            <a:hlinkClick r:id="" action="ppaction://hlinkshowjump?jump=nextslide" highlightClick="1"/>
            <a:extLst>
              <a:ext uri="{FF2B5EF4-FFF2-40B4-BE49-F238E27FC236}">
                <a16:creationId xmlns:a16="http://schemas.microsoft.com/office/drawing/2014/main" id="{09165AE6-C2E1-A9A7-5433-D4524CFE133D}"/>
              </a:ext>
            </a:extLst>
          </p:cNvPr>
          <p:cNvSpPr/>
          <p:nvPr/>
        </p:nvSpPr>
        <p:spPr>
          <a:xfrm>
            <a:off x="10774017" y="5128591"/>
            <a:ext cx="914400" cy="583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818651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CEA4042-6E0A-ECBE-D410-1BB23E2372BB}"/>
              </a:ext>
            </a:extLst>
          </p:cNvPr>
          <p:cNvSpPr txBox="1"/>
          <p:nvPr/>
        </p:nvSpPr>
        <p:spPr>
          <a:xfrm>
            <a:off x="534959" y="1193543"/>
            <a:ext cx="7244475" cy="2917465"/>
          </a:xfrm>
          <a:prstGeom prst="rect">
            <a:avLst/>
          </a:prstGeom>
          <a:solidFill>
            <a:schemeClr val="accent1"/>
          </a:solidFill>
        </p:spPr>
        <p:txBody>
          <a:bodyPr wrap="square">
            <a:spAutoFit/>
          </a:bodyPr>
          <a:lstStyle/>
          <a:p>
            <a:pPr algn="ctr">
              <a:lnSpc>
                <a:spcPct val="107000"/>
              </a:lnSpc>
              <a:spcAft>
                <a:spcPts val="800"/>
              </a:spcAft>
            </a:pPr>
            <a:r>
              <a:rPr lang="en-GB" sz="2000" b="1" u="sng"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Stay Healthy</a:t>
            </a:r>
          </a:p>
          <a:p>
            <a:pPr>
              <a:lnSpc>
                <a:spcPct val="107000"/>
              </a:lnSpc>
              <a:spcAft>
                <a:spcPts val="800"/>
              </a:spcAft>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Walking to school is a great form of exercise for parents and children. It reduces the risk of obesity and heart disease, improves mood and does wonders for our general health and wellbeing. It also helps to create good habits for an active lifestyle. Plus, all that extra activity should help us feel more tired in the evening, leading to a better nights sleep.</a:t>
            </a:r>
          </a:p>
          <a:p>
            <a:pPr>
              <a:lnSpc>
                <a:spcPct val="107000"/>
              </a:lnSpc>
              <a:spcAft>
                <a:spcPts val="800"/>
              </a:spcAft>
            </a:pPr>
            <a:endPar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4202A078-0A5D-38DA-DCCE-6C49C37461B1}"/>
              </a:ext>
            </a:extLst>
          </p:cNvPr>
          <p:cNvSpPr txBox="1"/>
          <p:nvPr/>
        </p:nvSpPr>
        <p:spPr>
          <a:xfrm>
            <a:off x="3316205" y="4077551"/>
            <a:ext cx="7007238" cy="1497589"/>
          </a:xfrm>
          <a:prstGeom prst="rect">
            <a:avLst/>
          </a:prstGeom>
          <a:solidFill>
            <a:schemeClr val="accent2"/>
          </a:solidFill>
        </p:spPr>
        <p:txBody>
          <a:bodyPr wrap="square" rtlCol="0">
            <a:spAutoFit/>
          </a:bodyPr>
          <a:lstStyle/>
          <a:p>
            <a:pPr algn="ctr">
              <a:lnSpc>
                <a:spcPct val="107000"/>
              </a:lnSpc>
              <a:spcAft>
                <a:spcPts val="800"/>
              </a:spcAft>
            </a:pPr>
            <a:r>
              <a:rPr lang="en-GB" sz="2000" b="1" u="sng"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It’s fun</a:t>
            </a:r>
          </a:p>
          <a:p>
            <a:pPr>
              <a:lnSpc>
                <a:spcPct val="107000"/>
              </a:lnSpc>
              <a:spcAft>
                <a:spcPts val="800"/>
              </a:spcAft>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Walking to school is much more fun than driving. You can spot lots of interesting things on the way to school, splash in puddles if it is rainy and get to know your local neighbourhood. </a:t>
            </a:r>
          </a:p>
        </p:txBody>
      </p:sp>
      <p:sp>
        <p:nvSpPr>
          <p:cNvPr id="12" name="TextBox 11">
            <a:extLst>
              <a:ext uri="{FF2B5EF4-FFF2-40B4-BE49-F238E27FC236}">
                <a16:creationId xmlns:a16="http://schemas.microsoft.com/office/drawing/2014/main" id="{694AFFFA-0D21-572A-F208-582AEE1E3A17}"/>
              </a:ext>
            </a:extLst>
          </p:cNvPr>
          <p:cNvSpPr txBox="1"/>
          <p:nvPr/>
        </p:nvSpPr>
        <p:spPr>
          <a:xfrm>
            <a:off x="7717932" y="2217443"/>
            <a:ext cx="3939109" cy="1929503"/>
          </a:xfrm>
          <a:prstGeom prst="rect">
            <a:avLst/>
          </a:prstGeom>
          <a:solidFill>
            <a:schemeClr val="tx2">
              <a:lumMod val="75000"/>
            </a:schemeClr>
          </a:solidFill>
        </p:spPr>
        <p:txBody>
          <a:bodyPr wrap="square" rtlCol="0">
            <a:spAutoFit/>
          </a:bodyPr>
          <a:lstStyle/>
          <a:p>
            <a:pPr algn="ctr">
              <a:lnSpc>
                <a:spcPct val="107000"/>
              </a:lnSpc>
              <a:spcAft>
                <a:spcPts val="800"/>
              </a:spcAft>
            </a:pPr>
            <a:r>
              <a:rPr lang="en-GB" sz="2000" b="1" u="sng"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Improves confidence</a:t>
            </a:r>
          </a:p>
          <a:p>
            <a:pPr>
              <a:lnSpc>
                <a:spcPct val="107000"/>
              </a:lnSpc>
              <a:spcAft>
                <a:spcPts val="800"/>
              </a:spcAft>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Walking to school makes children feel more confident and better about themselves.</a:t>
            </a:r>
          </a:p>
          <a:p>
            <a:pPr>
              <a:lnSpc>
                <a:spcPct val="107000"/>
              </a:lnSpc>
              <a:spcAft>
                <a:spcPts val="800"/>
              </a:spcAft>
            </a:pPr>
            <a:endPar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04E5DC1E-B353-47E4-3671-194B26876679}"/>
              </a:ext>
            </a:extLst>
          </p:cNvPr>
          <p:cNvSpPr txBox="1"/>
          <p:nvPr/>
        </p:nvSpPr>
        <p:spPr>
          <a:xfrm>
            <a:off x="907773" y="60920"/>
            <a:ext cx="10376453" cy="640240"/>
          </a:xfrm>
          <a:prstGeom prst="rect">
            <a:avLst/>
          </a:prstGeom>
          <a:noFill/>
        </p:spPr>
        <p:txBody>
          <a:bodyPr wrap="square">
            <a:spAutoFit/>
          </a:bodyPr>
          <a:lstStyle/>
          <a:p>
            <a:pPr marL="0" marR="0" indent="0" algn="ctr">
              <a:lnSpc>
                <a:spcPct val="119000"/>
              </a:lnSpc>
              <a:spcBef>
                <a:spcPts val="0"/>
              </a:spcBef>
              <a:spcAft>
                <a:spcPts val="600"/>
              </a:spcAft>
            </a:pPr>
            <a:r>
              <a:rPr lang="en-US" sz="3200" b="1" u="sng" kern="1400" dirty="0">
                <a:solidFill>
                  <a:srgbClr val="000000"/>
                </a:solidFill>
                <a:latin typeface="Calibri" panose="020F0502020204030204" pitchFamily="34" charset="0"/>
              </a:rPr>
              <a:t>Other benefits of walking </a:t>
            </a:r>
            <a:r>
              <a:rPr lang="en-US" sz="3200" b="1" u="sng" kern="1400" dirty="0">
                <a:ln>
                  <a:noFill/>
                </a:ln>
                <a:solidFill>
                  <a:srgbClr val="000000"/>
                </a:solidFill>
                <a:effectLst/>
                <a:latin typeface="Calibri" panose="020F0502020204030204" pitchFamily="34" charset="0"/>
              </a:rPr>
              <a:t>to school! </a:t>
            </a:r>
          </a:p>
        </p:txBody>
      </p:sp>
      <p:sp>
        <p:nvSpPr>
          <p:cNvPr id="6" name="Rectangle 5">
            <a:extLst>
              <a:ext uri="{FF2B5EF4-FFF2-40B4-BE49-F238E27FC236}">
                <a16:creationId xmlns:a16="http://schemas.microsoft.com/office/drawing/2014/main" id="{47B3BF4F-2A02-D0F4-6AB4-F7ECA18B1649}"/>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2">
            <a:extLst>
              <a:ext uri="{FF2B5EF4-FFF2-40B4-BE49-F238E27FC236}">
                <a16:creationId xmlns:a16="http://schemas.microsoft.com/office/drawing/2014/main" id="{31A83E51-A001-4411-D49E-554D5EEC5A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1" name="Action Button: Go Forward or Next 10">
            <a:hlinkClick r:id="" action="ppaction://hlinkshowjump?jump=nextslide" highlightClick="1"/>
            <a:extLst>
              <a:ext uri="{FF2B5EF4-FFF2-40B4-BE49-F238E27FC236}">
                <a16:creationId xmlns:a16="http://schemas.microsoft.com/office/drawing/2014/main" id="{1DA65785-3CFC-21F6-715F-8CA2CA854C50}"/>
              </a:ext>
            </a:extLst>
          </p:cNvPr>
          <p:cNvSpPr/>
          <p:nvPr/>
        </p:nvSpPr>
        <p:spPr>
          <a:xfrm>
            <a:off x="11019182" y="5100808"/>
            <a:ext cx="914400" cy="583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Circle of smiling faces of children with heads together looking downwards, wearing matching athletic shirts">
            <a:extLst>
              <a:ext uri="{FF2B5EF4-FFF2-40B4-BE49-F238E27FC236}">
                <a16:creationId xmlns:a16="http://schemas.microsoft.com/office/drawing/2014/main" id="{79C0FA8F-5A42-21C9-7C78-DA80ACAD83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08371" y="844731"/>
            <a:ext cx="2044814" cy="1229141"/>
          </a:xfrm>
          <a:prstGeom prst="rect">
            <a:avLst/>
          </a:prstGeom>
        </p:spPr>
      </p:pic>
      <p:pic>
        <p:nvPicPr>
          <p:cNvPr id="15" name="Picture 14" descr="Feet of  child in yellow rubber boots jumping in puddle">
            <a:extLst>
              <a:ext uri="{FF2B5EF4-FFF2-40B4-BE49-F238E27FC236}">
                <a16:creationId xmlns:a16="http://schemas.microsoft.com/office/drawing/2014/main" id="{7CA6CBE5-F50D-333B-EF61-BCD0B34EE4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281" y="4449838"/>
            <a:ext cx="2250603" cy="1125302"/>
          </a:xfrm>
          <a:prstGeom prst="rect">
            <a:avLst/>
          </a:prstGeom>
        </p:spPr>
      </p:pic>
    </p:spTree>
    <p:extLst>
      <p:ext uri="{BB962C8B-B14F-4D97-AF65-F5344CB8AC3E}">
        <p14:creationId xmlns:p14="http://schemas.microsoft.com/office/powerpoint/2010/main" val="2305054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2000"/>
                                        <p:tgtEl>
                                          <p:spTgt spid="9"/>
                                        </p:tgtEl>
                                      </p:cBhvr>
                                    </p:animEffect>
                                    <p:anim calcmode="lin" valueType="num">
                                      <p:cBhvr>
                                        <p:cTn id="15" dur="2000" fill="hold"/>
                                        <p:tgtEl>
                                          <p:spTgt spid="9"/>
                                        </p:tgtEl>
                                        <p:attrNameLst>
                                          <p:attrName>ppt_w</p:attrName>
                                        </p:attrNameLst>
                                      </p:cBhvr>
                                      <p:tavLst>
                                        <p:tav tm="0" fmla="#ppt_w*sin(2.5*pi*$)">
                                          <p:val>
                                            <p:fltVal val="0"/>
                                          </p:val>
                                        </p:tav>
                                        <p:tav tm="100000">
                                          <p:val>
                                            <p:fltVal val="1"/>
                                          </p:val>
                                        </p:tav>
                                      </p:tavLst>
                                    </p:anim>
                                    <p:anim calcmode="lin" valueType="num">
                                      <p:cBhvr>
                                        <p:cTn id="16"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2000"/>
                                        <p:tgtEl>
                                          <p:spTgt spid="12"/>
                                        </p:tgtEl>
                                      </p:cBhvr>
                                    </p:animEffect>
                                    <p:anim calcmode="lin" valueType="num">
                                      <p:cBhvr>
                                        <p:cTn id="22" dur="2000" fill="hold"/>
                                        <p:tgtEl>
                                          <p:spTgt spid="12"/>
                                        </p:tgtEl>
                                        <p:attrNameLst>
                                          <p:attrName>ppt_w</p:attrName>
                                        </p:attrNameLst>
                                      </p:cBhvr>
                                      <p:tavLst>
                                        <p:tav tm="0" fmla="#ppt_w*sin(2.5*pi*$)">
                                          <p:val>
                                            <p:fltVal val="0"/>
                                          </p:val>
                                        </p:tav>
                                        <p:tav tm="100000">
                                          <p:val>
                                            <p:fltVal val="1"/>
                                          </p:val>
                                        </p:tav>
                                      </p:tavLst>
                                    </p:anim>
                                    <p:anim calcmode="lin" valueType="num">
                                      <p:cBhvr>
                                        <p:cTn id="23" dur="2000" fill="hold"/>
                                        <p:tgtEl>
                                          <p:spTgt spid="12"/>
                                        </p:tgtEl>
                                        <p:attrNameLst>
                                          <p:attrName>ppt_h</p:attrName>
                                        </p:attrNameLst>
                                      </p:cBhvr>
                                      <p:tavLst>
                                        <p:tav tm="0">
                                          <p:val>
                                            <p:strVal val="#ppt_h"/>
                                          </p:val>
                                        </p:tav>
                                        <p:tav tm="100000">
                                          <p:val>
                                            <p:strVal val="#ppt_h"/>
                                          </p:val>
                                        </p:tav>
                                      </p:tavLst>
                                    </p:anim>
                                  </p:childTnLst>
                                </p:cTn>
                              </p:par>
                              <p:par>
                                <p:cTn id="24" presetID="45"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2000"/>
                                        <p:tgtEl>
                                          <p:spTgt spid="4"/>
                                        </p:tgtEl>
                                      </p:cBhvr>
                                    </p:animEffect>
                                    <p:anim calcmode="lin" valueType="num">
                                      <p:cBhvr>
                                        <p:cTn id="27" dur="2000" fill="hold"/>
                                        <p:tgtEl>
                                          <p:spTgt spid="4"/>
                                        </p:tgtEl>
                                        <p:attrNameLst>
                                          <p:attrName>ppt_w</p:attrName>
                                        </p:attrNameLst>
                                      </p:cBhvr>
                                      <p:tavLst>
                                        <p:tav tm="0" fmla="#ppt_w*sin(2.5*pi*$)">
                                          <p:val>
                                            <p:fltVal val="0"/>
                                          </p:val>
                                        </p:tav>
                                        <p:tav tm="100000">
                                          <p:val>
                                            <p:fltVal val="1"/>
                                          </p:val>
                                        </p:tav>
                                      </p:tavLst>
                                    </p:anim>
                                    <p:anim calcmode="lin" valueType="num">
                                      <p:cBhvr>
                                        <p:cTn id="28" dur="2000" fill="hold"/>
                                        <p:tgtEl>
                                          <p:spTgt spid="4"/>
                                        </p:tgtEl>
                                        <p:attrNameLst>
                                          <p:attrName>ppt_h</p:attrName>
                                        </p:attrNameLst>
                                      </p:cBhvr>
                                      <p:tavLst>
                                        <p:tav tm="0">
                                          <p:val>
                                            <p:strVal val="#ppt_h"/>
                                          </p:val>
                                        </p:tav>
                                        <p:tav tm="100000">
                                          <p:val>
                                            <p:strVal val="#ppt_h"/>
                                          </p:val>
                                        </p:tav>
                                      </p:tavLst>
                                    </p:anim>
                                  </p:childTnLst>
                                </p:cTn>
                              </p:par>
                              <p:par>
                                <p:cTn id="29" presetID="45"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2000"/>
                                        <p:tgtEl>
                                          <p:spTgt spid="15"/>
                                        </p:tgtEl>
                                      </p:cBhvr>
                                    </p:animEffect>
                                    <p:anim calcmode="lin" valueType="num">
                                      <p:cBhvr>
                                        <p:cTn id="32" dur="2000" fill="hold"/>
                                        <p:tgtEl>
                                          <p:spTgt spid="15"/>
                                        </p:tgtEl>
                                        <p:attrNameLst>
                                          <p:attrName>ppt_w</p:attrName>
                                        </p:attrNameLst>
                                      </p:cBhvr>
                                      <p:tavLst>
                                        <p:tav tm="0" fmla="#ppt_w*sin(2.5*pi*$)">
                                          <p:val>
                                            <p:fltVal val="0"/>
                                          </p:val>
                                        </p:tav>
                                        <p:tav tm="100000">
                                          <p:val>
                                            <p:fltVal val="1"/>
                                          </p:val>
                                        </p:tav>
                                      </p:tavLst>
                                    </p:anim>
                                    <p:anim calcmode="lin" valueType="num">
                                      <p:cBhvr>
                                        <p:cTn id="33"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E5DC1E-B353-47E4-3671-194B26876679}"/>
              </a:ext>
            </a:extLst>
          </p:cNvPr>
          <p:cNvSpPr txBox="1"/>
          <p:nvPr/>
        </p:nvSpPr>
        <p:spPr>
          <a:xfrm>
            <a:off x="609600" y="145739"/>
            <a:ext cx="10972799" cy="5352299"/>
          </a:xfrm>
          <a:prstGeom prst="rect">
            <a:avLst/>
          </a:prstGeom>
          <a:noFill/>
        </p:spPr>
        <p:txBody>
          <a:bodyPr wrap="square">
            <a:spAutoFit/>
          </a:bodyPr>
          <a:lstStyle/>
          <a:p>
            <a:pPr marL="0" marR="0" indent="0" algn="ctr">
              <a:lnSpc>
                <a:spcPct val="119000"/>
              </a:lnSpc>
              <a:spcBef>
                <a:spcPts val="0"/>
              </a:spcBef>
              <a:spcAft>
                <a:spcPts val="600"/>
              </a:spcAft>
            </a:pPr>
            <a:r>
              <a:rPr lang="en-US" sz="3200" b="1" u="sng" kern="1400" dirty="0">
                <a:solidFill>
                  <a:srgbClr val="000000"/>
                </a:solidFill>
                <a:latin typeface="Calibri" panose="020F0502020204030204" pitchFamily="34" charset="0"/>
              </a:rPr>
              <a:t>Beginning Your JRSO Journey!</a:t>
            </a:r>
            <a:endParaRPr lang="en-US" sz="2800" b="1" kern="1400" dirty="0">
              <a:solidFill>
                <a:srgbClr val="000000"/>
              </a:solidFill>
              <a:latin typeface="Calibri" panose="020F0502020204030204" pitchFamily="34" charset="0"/>
            </a:endParaRPr>
          </a:p>
          <a:p>
            <a:pPr marL="0" marR="0" indent="0" algn="l">
              <a:lnSpc>
                <a:spcPct val="119000"/>
              </a:lnSpc>
              <a:spcBef>
                <a:spcPts val="0"/>
              </a:spcBef>
              <a:spcAft>
                <a:spcPts val="600"/>
              </a:spcAft>
            </a:pPr>
            <a:r>
              <a:rPr lang="en-US" sz="2400" b="1" kern="1400" dirty="0">
                <a:solidFill>
                  <a:srgbClr val="000000"/>
                </a:solidFill>
                <a:latin typeface="Calibri" panose="020F0502020204030204" pitchFamily="34" charset="0"/>
              </a:rPr>
              <a:t>Use the links found in the on the Contents Page to look at Suggested Activity Ideas and Additional Resources which will help you to raise Road Safety Awareness in your school this term. </a:t>
            </a:r>
            <a:r>
              <a:rPr lang="en-US" sz="2400" b="1" kern="1400" dirty="0">
                <a:ln>
                  <a:noFill/>
                </a:ln>
                <a:solidFill>
                  <a:srgbClr val="000000"/>
                </a:solidFill>
                <a:effectLst/>
                <a:latin typeface="Calibri" panose="020F0502020204030204" pitchFamily="34" charset="0"/>
              </a:rPr>
              <a:t>There are also</a:t>
            </a:r>
            <a:r>
              <a:rPr lang="en-US" sz="2400" b="1" kern="1400" dirty="0">
                <a:solidFill>
                  <a:srgbClr val="000000"/>
                </a:solidFill>
                <a:latin typeface="Calibri" panose="020F0502020204030204" pitchFamily="34" charset="0"/>
              </a:rPr>
              <a:t> links to 2 assemblies! </a:t>
            </a:r>
          </a:p>
          <a:p>
            <a:pPr marL="0" marR="0" indent="0" algn="l">
              <a:lnSpc>
                <a:spcPct val="119000"/>
              </a:lnSpc>
              <a:spcBef>
                <a:spcPts val="0"/>
              </a:spcBef>
              <a:spcAft>
                <a:spcPts val="600"/>
              </a:spcAft>
            </a:pPr>
            <a:r>
              <a:rPr lang="en-US" sz="2400" b="1" u="sng" kern="1400" dirty="0">
                <a:solidFill>
                  <a:srgbClr val="000000"/>
                </a:solidFill>
                <a:latin typeface="Calibri" panose="020F0502020204030204" pitchFamily="34" charset="0"/>
              </a:rPr>
              <a:t>Assembly 1</a:t>
            </a:r>
            <a:r>
              <a:rPr lang="en-US" sz="2400" b="1" kern="1400" dirty="0">
                <a:solidFill>
                  <a:srgbClr val="000000"/>
                </a:solidFill>
                <a:latin typeface="Calibri" panose="020F0502020204030204" pitchFamily="34" charset="0"/>
              </a:rPr>
              <a:t> can be presented with adult support to all pupils in your school to help introduce the pedestrian theme! </a:t>
            </a:r>
            <a:r>
              <a:rPr lang="en-US" sz="2400" b="1" kern="1400" dirty="0">
                <a:solidFill>
                  <a:srgbClr val="FF0000"/>
                </a:solidFill>
                <a:latin typeface="Calibri" panose="020F0502020204030204" pitchFamily="34" charset="0"/>
              </a:rPr>
              <a:t>This assembly also gives you the chance to add pictures of yourselves to help introduce you and your role to the school! </a:t>
            </a:r>
          </a:p>
          <a:p>
            <a:pPr marL="0" marR="0" indent="0" algn="l">
              <a:lnSpc>
                <a:spcPct val="119000"/>
              </a:lnSpc>
              <a:spcBef>
                <a:spcPts val="0"/>
              </a:spcBef>
              <a:spcAft>
                <a:spcPts val="600"/>
              </a:spcAft>
            </a:pPr>
            <a:r>
              <a:rPr lang="en-US" sz="2400" b="1" u="sng" kern="1400">
                <a:ln>
                  <a:noFill/>
                </a:ln>
                <a:solidFill>
                  <a:srgbClr val="000000"/>
                </a:solidFill>
                <a:effectLst/>
                <a:latin typeface="Calibri" panose="020F0502020204030204" pitchFamily="34" charset="0"/>
              </a:rPr>
              <a:t>Assembly 2 </a:t>
            </a:r>
            <a:r>
              <a:rPr lang="en-US" sz="2400" b="1" kern="1400">
                <a:ln>
                  <a:noFill/>
                </a:ln>
                <a:solidFill>
                  <a:srgbClr val="000000"/>
                </a:solidFill>
                <a:effectLst/>
                <a:latin typeface="Calibri" panose="020F0502020204030204" pitchFamily="34" charset="0"/>
              </a:rPr>
              <a:t>can be </a:t>
            </a:r>
            <a:r>
              <a:rPr lang="en-US" sz="2400" b="1" kern="1400">
                <a:solidFill>
                  <a:srgbClr val="000000"/>
                </a:solidFill>
                <a:latin typeface="Calibri" panose="020F0502020204030204" pitchFamily="34" charset="0"/>
              </a:rPr>
              <a:t>used once the clocks have gone back, so any time in November or December, t</a:t>
            </a:r>
            <a:r>
              <a:rPr lang="en-US" sz="2400" b="1" kern="1400">
                <a:ln>
                  <a:noFill/>
                </a:ln>
                <a:solidFill>
                  <a:srgbClr val="000000"/>
                </a:solidFill>
                <a:effectLst/>
                <a:latin typeface="Calibri" panose="020F0502020204030204" pitchFamily="34" charset="0"/>
              </a:rPr>
              <a:t>o support Road Safety Awareness! </a:t>
            </a:r>
            <a:endParaRPr lang="en-US" sz="2400" b="1"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2400" b="1" kern="1400" dirty="0">
                <a:ln>
                  <a:noFill/>
                </a:ln>
                <a:solidFill>
                  <a:srgbClr val="FF0000"/>
                </a:solidFill>
                <a:effectLst/>
                <a:latin typeface="Calibri" panose="020F0502020204030204" pitchFamily="34" charset="0"/>
              </a:rPr>
              <a:t>Remember to </a:t>
            </a:r>
            <a:r>
              <a:rPr lang="en-US" sz="2400" b="1" kern="1400" dirty="0" err="1">
                <a:ln>
                  <a:noFill/>
                </a:ln>
                <a:solidFill>
                  <a:srgbClr val="FF0000"/>
                </a:solidFill>
                <a:effectLst/>
                <a:latin typeface="Calibri" panose="020F0502020204030204" pitchFamily="34" charset="0"/>
              </a:rPr>
              <a:t>practise</a:t>
            </a:r>
            <a:r>
              <a:rPr lang="en-US" sz="2400" b="1" kern="1400" dirty="0">
                <a:ln>
                  <a:noFill/>
                </a:ln>
                <a:solidFill>
                  <a:srgbClr val="FF0000"/>
                </a:solidFill>
                <a:effectLst/>
                <a:latin typeface="Calibri" panose="020F0502020204030204" pitchFamily="34" charset="0"/>
              </a:rPr>
              <a:t> these assemblies first together and decide who in the team is doing what! </a:t>
            </a:r>
          </a:p>
        </p:txBody>
      </p:sp>
      <p:sp>
        <p:nvSpPr>
          <p:cNvPr id="5" name="Action Button: Go Home 4">
            <a:hlinkClick r:id="rId2" action="ppaction://hlinksldjump" highlightClick="1"/>
            <a:extLst>
              <a:ext uri="{FF2B5EF4-FFF2-40B4-BE49-F238E27FC236}">
                <a16:creationId xmlns:a16="http://schemas.microsoft.com/office/drawing/2014/main" id="{613CC963-C382-6771-9D74-800DCB99B81E}"/>
              </a:ext>
            </a:extLst>
          </p:cNvPr>
          <p:cNvSpPr/>
          <p:nvPr/>
        </p:nvSpPr>
        <p:spPr>
          <a:xfrm>
            <a:off x="10807147" y="5099656"/>
            <a:ext cx="834887" cy="59634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47B3BF4F-2A02-D0F4-6AB4-F7ECA18B1649}"/>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2">
            <a:extLst>
              <a:ext uri="{FF2B5EF4-FFF2-40B4-BE49-F238E27FC236}">
                <a16:creationId xmlns:a16="http://schemas.microsoft.com/office/drawing/2014/main" id="{31A83E51-A001-4411-D49E-554D5EEC5A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4117359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987285" y="4144618"/>
            <a:ext cx="10217427" cy="1107996"/>
          </a:xfrm>
          <a:prstGeom prst="rect">
            <a:avLst/>
          </a:prstGeom>
          <a:noFill/>
        </p:spPr>
        <p:txBody>
          <a:bodyPr wrap="square" rtlCol="0">
            <a:spAutoFit/>
          </a:bodyPr>
          <a:lstStyle/>
          <a:p>
            <a:r>
              <a:rPr lang="en-GB" sz="6600" b="1" dirty="0"/>
              <a:t>Pedestrian Safety Assembly</a:t>
            </a:r>
          </a:p>
        </p:txBody>
      </p:sp>
      <p:pic>
        <p:nvPicPr>
          <p:cNvPr id="2050" name="Picture 2">
            <a:extLst>
              <a:ext uri="{FF2B5EF4-FFF2-40B4-BE49-F238E27FC236}">
                <a16:creationId xmlns:a16="http://schemas.microsoft.com/office/drawing/2014/main" id="{D38B74A9-7719-152A-DD2C-87E45C86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7110" y="809625"/>
            <a:ext cx="5057775" cy="2619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Action Button: Go Forward or Next 2">
            <a:hlinkClick r:id="" action="ppaction://hlinkshowjump?jump=nextslide" highlightClick="1"/>
            <a:extLst>
              <a:ext uri="{FF2B5EF4-FFF2-40B4-BE49-F238E27FC236}">
                <a16:creationId xmlns:a16="http://schemas.microsoft.com/office/drawing/2014/main" id="{6F248A55-1DA0-790F-C9F3-AAC0FF28DF30}"/>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3650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D38B74A9-7719-152A-DD2C-87E45C86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186" y="1346236"/>
            <a:ext cx="5512727" cy="3245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Action Button: Go Forward or Next 2">
            <a:hlinkClick r:id="" action="ppaction://hlinkshowjump?jump=nextslide" highlightClick="1"/>
            <a:extLst>
              <a:ext uri="{FF2B5EF4-FFF2-40B4-BE49-F238E27FC236}">
                <a16:creationId xmlns:a16="http://schemas.microsoft.com/office/drawing/2014/main" id="{6F248A55-1DA0-790F-C9F3-AAC0FF28DF30}"/>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573D02F8-2DBE-DD9D-28F2-77E595C26E1E}"/>
              </a:ext>
            </a:extLst>
          </p:cNvPr>
          <p:cNvSpPr txBox="1"/>
          <p:nvPr/>
        </p:nvSpPr>
        <p:spPr>
          <a:xfrm>
            <a:off x="6260272" y="453383"/>
            <a:ext cx="5512728" cy="1200329"/>
          </a:xfrm>
          <a:prstGeom prst="rect">
            <a:avLst/>
          </a:prstGeom>
          <a:noFill/>
        </p:spPr>
        <p:txBody>
          <a:bodyPr wrap="none" rtlCol="0">
            <a:spAutoFit/>
          </a:bodyPr>
          <a:lstStyle/>
          <a:p>
            <a:r>
              <a:rPr lang="en-US" sz="2400" dirty="0"/>
              <a:t>WELCOME TO OUR FIRST JRSO ASSEMBLY! </a:t>
            </a:r>
          </a:p>
          <a:p>
            <a:endParaRPr lang="en-US" sz="2400" dirty="0"/>
          </a:p>
          <a:p>
            <a:r>
              <a:rPr lang="en-US" sz="2400" dirty="0"/>
              <a:t>YOUR NOMINATED JRSOs THIS YEAR ARE:</a:t>
            </a:r>
            <a:endParaRPr lang="en-GB" sz="2400" dirty="0"/>
          </a:p>
        </p:txBody>
      </p:sp>
      <p:sp>
        <p:nvSpPr>
          <p:cNvPr id="7" name="TextBox 6">
            <a:extLst>
              <a:ext uri="{FF2B5EF4-FFF2-40B4-BE49-F238E27FC236}">
                <a16:creationId xmlns:a16="http://schemas.microsoft.com/office/drawing/2014/main" id="{4CD651B6-C203-05B7-C7AB-097006380261}"/>
              </a:ext>
            </a:extLst>
          </p:cNvPr>
          <p:cNvSpPr txBox="1"/>
          <p:nvPr/>
        </p:nvSpPr>
        <p:spPr>
          <a:xfrm>
            <a:off x="7800192" y="2987866"/>
            <a:ext cx="2191947" cy="369332"/>
          </a:xfrm>
          <a:prstGeom prst="rect">
            <a:avLst/>
          </a:prstGeom>
          <a:noFill/>
        </p:spPr>
        <p:txBody>
          <a:bodyPr wrap="none" rtlCol="0">
            <a:spAutoFit/>
          </a:bodyPr>
          <a:lstStyle/>
          <a:p>
            <a:r>
              <a:rPr lang="en-US" dirty="0"/>
              <a:t>INSERT NAMES HERE </a:t>
            </a:r>
            <a:endParaRPr lang="en-GB" dirty="0"/>
          </a:p>
        </p:txBody>
      </p:sp>
    </p:spTree>
    <p:extLst>
      <p:ext uri="{BB962C8B-B14F-4D97-AF65-F5344CB8AC3E}">
        <p14:creationId xmlns:p14="http://schemas.microsoft.com/office/powerpoint/2010/main" val="1763567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D3D7FEC-E10D-2059-E1B9-945E7A4E5FB1}"/>
              </a:ext>
            </a:extLst>
          </p:cNvPr>
          <p:cNvSpPr/>
          <p:nvPr/>
        </p:nvSpPr>
        <p:spPr>
          <a:xfrm>
            <a:off x="987286" y="331269"/>
            <a:ext cx="9985514" cy="525360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DFD1707-CC70-7D79-27AE-C7192C9C135A}"/>
              </a:ext>
            </a:extLst>
          </p:cNvPr>
          <p:cNvSpPr txBox="1"/>
          <p:nvPr/>
        </p:nvSpPr>
        <p:spPr>
          <a:xfrm>
            <a:off x="987286" y="331269"/>
            <a:ext cx="10217427" cy="5078313"/>
          </a:xfrm>
          <a:prstGeom prst="rect">
            <a:avLst/>
          </a:prstGeom>
          <a:noFill/>
        </p:spPr>
        <p:txBody>
          <a:bodyPr wrap="square" rtlCol="0">
            <a:spAutoFit/>
          </a:bodyPr>
          <a:lstStyle/>
          <a:p>
            <a:pPr algn="ctr"/>
            <a:r>
              <a:rPr lang="en-GB" sz="5400" b="1" dirty="0"/>
              <a:t>Question: What does the word ‘pedestrian mean’?</a:t>
            </a:r>
          </a:p>
          <a:p>
            <a:pPr algn="ctr"/>
            <a:endParaRPr lang="en-GB" sz="5400" b="1" dirty="0"/>
          </a:p>
          <a:p>
            <a:pPr algn="ctr"/>
            <a:r>
              <a:rPr lang="en-GB" sz="5400" b="1" dirty="0"/>
              <a:t>True or false? </a:t>
            </a:r>
          </a:p>
          <a:p>
            <a:pPr algn="ctr"/>
            <a:r>
              <a:rPr lang="en-GB" sz="5400" b="1" dirty="0"/>
              <a:t>Only a grown up can be a pedestrian?</a:t>
            </a:r>
          </a:p>
        </p:txBody>
      </p:sp>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6736F5D3-2F6A-E637-0853-5435906C1001}"/>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816954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E5DC1E-B353-47E4-3671-194B26876679}"/>
              </a:ext>
            </a:extLst>
          </p:cNvPr>
          <p:cNvSpPr txBox="1"/>
          <p:nvPr/>
        </p:nvSpPr>
        <p:spPr>
          <a:xfrm>
            <a:off x="-288235" y="106504"/>
            <a:ext cx="9932504" cy="1183144"/>
          </a:xfrm>
          <a:prstGeom prst="rect">
            <a:avLst/>
          </a:prstGeom>
          <a:noFill/>
        </p:spPr>
        <p:txBody>
          <a:bodyPr wrap="square">
            <a:spAutoFit/>
          </a:bodyPr>
          <a:lstStyle/>
          <a:p>
            <a:pPr marL="0" marR="0" indent="0" algn="ctr">
              <a:lnSpc>
                <a:spcPct val="114000"/>
              </a:lnSpc>
              <a:spcBef>
                <a:spcPts val="0"/>
              </a:spcBef>
              <a:spcAft>
                <a:spcPts val="1000"/>
              </a:spcAft>
            </a:pPr>
            <a:r>
              <a:rPr lang="en-US" sz="3200" b="1" kern="1400" dirty="0">
                <a:ln>
                  <a:noFill/>
                </a:ln>
                <a:solidFill>
                  <a:srgbClr val="000000"/>
                </a:solidFill>
                <a:effectLst/>
                <a:latin typeface="Calibri" panose="020F0502020204030204" pitchFamily="34" charset="0"/>
              </a:rPr>
              <a:t>Here are some top tips to keep us all </a:t>
            </a:r>
            <a:r>
              <a:rPr lang="en-US" sz="3200" b="1" kern="1400" dirty="0">
                <a:solidFill>
                  <a:srgbClr val="000000"/>
                </a:solidFill>
                <a:latin typeface="Calibri" panose="020F0502020204030204" pitchFamily="34" charset="0"/>
              </a:rPr>
              <a:t>SAFE</a:t>
            </a:r>
            <a:r>
              <a:rPr lang="en-US" sz="3200" b="1" kern="1400" dirty="0">
                <a:ln>
                  <a:noFill/>
                </a:ln>
                <a:solidFill>
                  <a:srgbClr val="000000"/>
                </a:solidFill>
                <a:effectLst/>
                <a:latin typeface="Calibri" panose="020F0502020204030204" pitchFamily="34" charset="0"/>
              </a:rPr>
              <a:t> as a pedestrian.  </a:t>
            </a:r>
            <a:endParaRPr lang="en-US" sz="1800" b="1" kern="1400" dirty="0">
              <a:ln>
                <a:noFill/>
              </a:ln>
              <a:solidFill>
                <a:srgbClr val="000000"/>
              </a:solidFill>
              <a:effectLst/>
              <a:latin typeface="Calibri" panose="020F0502020204030204" pitchFamily="34" charset="0"/>
            </a:endParaRPr>
          </a:p>
        </p:txBody>
      </p:sp>
      <p:sp>
        <p:nvSpPr>
          <p:cNvPr id="6" name="Rectangle 5">
            <a:extLst>
              <a:ext uri="{FF2B5EF4-FFF2-40B4-BE49-F238E27FC236}">
                <a16:creationId xmlns:a16="http://schemas.microsoft.com/office/drawing/2014/main" id="{47B3BF4F-2A02-D0F4-6AB4-F7ECA18B1649}"/>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2">
            <a:extLst>
              <a:ext uri="{FF2B5EF4-FFF2-40B4-BE49-F238E27FC236}">
                <a16:creationId xmlns:a16="http://schemas.microsoft.com/office/drawing/2014/main" id="{31A83E51-A001-4411-D49E-554D5EEC5A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86DA6F54-2DB4-0595-840E-1138D51DC06A}"/>
              </a:ext>
            </a:extLst>
          </p:cNvPr>
          <p:cNvSpPr/>
          <p:nvPr/>
        </p:nvSpPr>
        <p:spPr>
          <a:xfrm>
            <a:off x="795129" y="1540598"/>
            <a:ext cx="6787358" cy="681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kern="1400" dirty="0">
                <a:ln>
                  <a:noFill/>
                </a:ln>
                <a:solidFill>
                  <a:srgbClr val="000000"/>
                </a:solidFill>
                <a:effectLst/>
                <a:latin typeface="Calibri" panose="020F0502020204030204" pitchFamily="34" charset="0"/>
              </a:rPr>
              <a:t>Always walk on the pavement</a:t>
            </a:r>
            <a:endParaRPr lang="en-GB" sz="2800" dirty="0"/>
          </a:p>
        </p:txBody>
      </p:sp>
      <p:sp>
        <p:nvSpPr>
          <p:cNvPr id="9" name="Rectangle 8">
            <a:extLst>
              <a:ext uri="{FF2B5EF4-FFF2-40B4-BE49-F238E27FC236}">
                <a16:creationId xmlns:a16="http://schemas.microsoft.com/office/drawing/2014/main" id="{BEC7A94D-6922-6D8B-C2C4-55A2A38CFE2E}"/>
              </a:ext>
            </a:extLst>
          </p:cNvPr>
          <p:cNvSpPr/>
          <p:nvPr/>
        </p:nvSpPr>
        <p:spPr>
          <a:xfrm>
            <a:off x="795121" y="4619606"/>
            <a:ext cx="6787359" cy="11226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kern="1400" dirty="0">
                <a:solidFill>
                  <a:srgbClr val="000000"/>
                </a:solidFill>
                <a:latin typeface="Calibri" panose="020F0502020204030204" pitchFamily="34" charset="0"/>
              </a:rPr>
              <a:t>Cross the road in a safe place, remember to Stop, Look, Listen  &amp; think.  </a:t>
            </a:r>
            <a:endParaRPr lang="en-GB" sz="2800" dirty="0"/>
          </a:p>
        </p:txBody>
      </p:sp>
      <p:sp>
        <p:nvSpPr>
          <p:cNvPr id="10" name="Rectangle 9">
            <a:extLst>
              <a:ext uri="{FF2B5EF4-FFF2-40B4-BE49-F238E27FC236}">
                <a16:creationId xmlns:a16="http://schemas.microsoft.com/office/drawing/2014/main" id="{D8922103-B9C8-272E-0BCA-BEBA89D97877}"/>
              </a:ext>
            </a:extLst>
          </p:cNvPr>
          <p:cNvSpPr/>
          <p:nvPr/>
        </p:nvSpPr>
        <p:spPr>
          <a:xfrm>
            <a:off x="795122" y="2419940"/>
            <a:ext cx="6787358" cy="681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kern="1400" dirty="0">
                <a:solidFill>
                  <a:srgbClr val="000000"/>
                </a:solidFill>
                <a:latin typeface="Calibri" panose="020F0502020204030204" pitchFamily="34" charset="0"/>
              </a:rPr>
              <a:t>Never run across the road. </a:t>
            </a:r>
            <a:endParaRPr lang="en-GB" sz="2800" dirty="0"/>
          </a:p>
        </p:txBody>
      </p:sp>
      <p:sp>
        <p:nvSpPr>
          <p:cNvPr id="11" name="Rectangle 10">
            <a:extLst>
              <a:ext uri="{FF2B5EF4-FFF2-40B4-BE49-F238E27FC236}">
                <a16:creationId xmlns:a16="http://schemas.microsoft.com/office/drawing/2014/main" id="{49F4DE90-071E-EFB4-2421-A996076A0FB1}"/>
              </a:ext>
            </a:extLst>
          </p:cNvPr>
          <p:cNvSpPr/>
          <p:nvPr/>
        </p:nvSpPr>
        <p:spPr>
          <a:xfrm>
            <a:off x="795122" y="3299282"/>
            <a:ext cx="6787358" cy="11226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kern="1400" dirty="0">
                <a:solidFill>
                  <a:srgbClr val="000000"/>
                </a:solidFill>
                <a:latin typeface="Calibri" panose="020F0502020204030204" pitchFamily="34" charset="0"/>
              </a:rPr>
              <a:t> </a:t>
            </a:r>
            <a:r>
              <a:rPr lang="en-US" sz="2800" kern="1400" dirty="0">
                <a:solidFill>
                  <a:srgbClr val="000000"/>
                </a:solidFill>
                <a:latin typeface="Calibri" panose="020F0502020204030204" pitchFamily="34" charset="0"/>
              </a:rPr>
              <a:t>Whenever possible use crossing facilities</a:t>
            </a:r>
            <a:r>
              <a:rPr lang="en-US" sz="3600" kern="1400" dirty="0">
                <a:solidFill>
                  <a:srgbClr val="000000"/>
                </a:solidFill>
                <a:latin typeface="Calibri" panose="020F0502020204030204" pitchFamily="34" charset="0"/>
              </a:rPr>
              <a:t>. </a:t>
            </a:r>
            <a:endParaRPr lang="en-GB" dirty="0"/>
          </a:p>
        </p:txBody>
      </p:sp>
      <p:sp>
        <p:nvSpPr>
          <p:cNvPr id="16" name="Action Button: Go Forward or Next 15">
            <a:hlinkClick r:id="" action="ppaction://hlinkshowjump?jump=nextslide" highlightClick="1"/>
            <a:extLst>
              <a:ext uri="{FF2B5EF4-FFF2-40B4-BE49-F238E27FC236}">
                <a16:creationId xmlns:a16="http://schemas.microsoft.com/office/drawing/2014/main" id="{1C42DFF9-8E3E-4BFC-412E-5BE96FE66D23}"/>
              </a:ext>
            </a:extLst>
          </p:cNvPr>
          <p:cNvSpPr/>
          <p:nvPr/>
        </p:nvSpPr>
        <p:spPr>
          <a:xfrm>
            <a:off x="10774017" y="5128591"/>
            <a:ext cx="914400" cy="583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2" name="Group 11">
            <a:extLst>
              <a:ext uri="{FF2B5EF4-FFF2-40B4-BE49-F238E27FC236}">
                <a16:creationId xmlns:a16="http://schemas.microsoft.com/office/drawing/2014/main" id="{6389DD95-83B2-D958-E9E2-9CDA6DE0BE93}"/>
              </a:ext>
            </a:extLst>
          </p:cNvPr>
          <p:cNvGrpSpPr/>
          <p:nvPr/>
        </p:nvGrpSpPr>
        <p:grpSpPr>
          <a:xfrm>
            <a:off x="8259775" y="502375"/>
            <a:ext cx="3137096" cy="4447701"/>
            <a:chOff x="8259775" y="502375"/>
            <a:chExt cx="3137096" cy="4447701"/>
          </a:xfrm>
        </p:grpSpPr>
        <p:pic>
          <p:nvPicPr>
            <p:cNvPr id="13" name="Picture 12" descr="Rear view of person wearing jeans and child wearing backpack holding hands">
              <a:extLst>
                <a:ext uri="{FF2B5EF4-FFF2-40B4-BE49-F238E27FC236}">
                  <a16:creationId xmlns:a16="http://schemas.microsoft.com/office/drawing/2014/main" id="{07CDF8FF-1858-5691-B3EC-5086BD33F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25075" y="3237310"/>
              <a:ext cx="2569150" cy="1712766"/>
            </a:xfrm>
            <a:prstGeom prst="rect">
              <a:avLst/>
            </a:prstGeom>
          </p:spPr>
        </p:pic>
        <p:sp>
          <p:nvSpPr>
            <p:cNvPr id="2" name="Oval 1">
              <a:extLst>
                <a:ext uri="{FF2B5EF4-FFF2-40B4-BE49-F238E27FC236}">
                  <a16:creationId xmlns:a16="http://schemas.microsoft.com/office/drawing/2014/main" id="{C56362A2-3F7F-B620-6C7F-4B3A962BE96C}"/>
                </a:ext>
              </a:extLst>
            </p:cNvPr>
            <p:cNvSpPr/>
            <p:nvPr/>
          </p:nvSpPr>
          <p:spPr>
            <a:xfrm flipH="1">
              <a:off x="8259775" y="502375"/>
              <a:ext cx="3137096" cy="245100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D49D6D2F-361E-9442-3289-55D8BEC83A79}"/>
                </a:ext>
              </a:extLst>
            </p:cNvPr>
            <p:cNvSpPr txBox="1"/>
            <p:nvPr/>
          </p:nvSpPr>
          <p:spPr>
            <a:xfrm>
              <a:off x="8850749" y="794762"/>
              <a:ext cx="2282779" cy="1781513"/>
            </a:xfrm>
            <a:prstGeom prst="rect">
              <a:avLst/>
            </a:prstGeom>
            <a:noFill/>
          </p:spPr>
          <p:txBody>
            <a:bodyPr wrap="square">
              <a:spAutoFit/>
            </a:bodyPr>
            <a:lstStyle/>
            <a:p>
              <a:pPr marL="359994" marR="0" indent="-359994" algn="l">
                <a:lnSpc>
                  <a:spcPct val="114000"/>
                </a:lnSpc>
                <a:spcBef>
                  <a:spcPts val="0"/>
                </a:spcBef>
                <a:spcAft>
                  <a:spcPts val="1000"/>
                </a:spcAft>
              </a:pPr>
              <a:r>
                <a:rPr lang="en-US" sz="1800" b="1" kern="1400" dirty="0">
                  <a:ln>
                    <a:noFill/>
                  </a:ln>
                  <a:solidFill>
                    <a:schemeClr val="bg1"/>
                  </a:solidFill>
                  <a:effectLst/>
                  <a:latin typeface="Calibri" panose="020F0502020204030204" pitchFamily="34" charset="0"/>
                </a:rPr>
                <a:t>And remember…</a:t>
              </a:r>
            </a:p>
            <a:p>
              <a:pPr marL="359994" marR="0" indent="-359994">
                <a:lnSpc>
                  <a:spcPct val="114000"/>
                </a:lnSpc>
                <a:spcBef>
                  <a:spcPts val="0"/>
                </a:spcBef>
                <a:spcAft>
                  <a:spcPts val="1000"/>
                </a:spcAft>
              </a:pPr>
              <a:r>
                <a:rPr lang="en-US" sz="1800" b="1" kern="1400" dirty="0">
                  <a:ln>
                    <a:noFill/>
                  </a:ln>
                  <a:solidFill>
                    <a:schemeClr val="bg1"/>
                  </a:solidFill>
                  <a:effectLst/>
                  <a:latin typeface="Calibri" panose="020F0502020204030204" pitchFamily="34" charset="0"/>
                </a:rPr>
                <a:t>       Young children should always hold hands with an adult</a:t>
              </a:r>
              <a:r>
                <a:rPr lang="en-US" b="1" kern="1400" dirty="0">
                  <a:solidFill>
                    <a:schemeClr val="bg1"/>
                  </a:solidFill>
                  <a:latin typeface="Calibri" panose="020F0502020204030204" pitchFamily="34" charset="0"/>
                </a:rPr>
                <a:t>!</a:t>
              </a:r>
              <a:endParaRPr lang="en-US" sz="1200" b="1" kern="1400" dirty="0">
                <a:ln>
                  <a:noFill/>
                </a:ln>
                <a:solidFill>
                  <a:schemeClr val="bg1"/>
                </a:solidFill>
                <a:effectLst/>
                <a:latin typeface="Calibri" panose="020F0502020204030204" pitchFamily="34" charset="0"/>
              </a:endParaRPr>
            </a:p>
          </p:txBody>
        </p:sp>
      </p:grpSp>
    </p:spTree>
    <p:extLst>
      <p:ext uri="{BB962C8B-B14F-4D97-AF65-F5344CB8AC3E}">
        <p14:creationId xmlns:p14="http://schemas.microsoft.com/office/powerpoint/2010/main" val="2315650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4ACF14D-48B8-7E93-E677-1ED156956788}"/>
              </a:ext>
            </a:extLst>
          </p:cNvPr>
          <p:cNvSpPr/>
          <p:nvPr/>
        </p:nvSpPr>
        <p:spPr>
          <a:xfrm>
            <a:off x="3995225" y="1702192"/>
            <a:ext cx="4276578" cy="289794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DFD1707-CC70-7D79-27AE-C7192C9C135A}"/>
              </a:ext>
            </a:extLst>
          </p:cNvPr>
          <p:cNvSpPr txBox="1"/>
          <p:nvPr/>
        </p:nvSpPr>
        <p:spPr>
          <a:xfrm>
            <a:off x="987286" y="67399"/>
            <a:ext cx="10217427" cy="5502853"/>
          </a:xfrm>
          <a:prstGeom prst="rect">
            <a:avLst/>
          </a:prstGeom>
          <a:noFill/>
        </p:spPr>
        <p:txBody>
          <a:bodyPr wrap="square" rtlCol="0">
            <a:spAutoFit/>
          </a:bodyPr>
          <a:lstStyle/>
          <a:p>
            <a:pPr marL="0" marR="0" indent="0" algn="l">
              <a:lnSpc>
                <a:spcPct val="119000"/>
              </a:lnSpc>
              <a:spcBef>
                <a:spcPts val="0"/>
              </a:spcBef>
              <a:spcAft>
                <a:spcPts val="600"/>
              </a:spcAft>
            </a:pPr>
            <a:r>
              <a:rPr lang="en-US" sz="2800" b="1" kern="1400" dirty="0">
                <a:solidFill>
                  <a:srgbClr val="000000"/>
                </a:solidFill>
                <a:latin typeface="Calibri" panose="020F0502020204030204" pitchFamily="34" charset="0"/>
              </a:rPr>
              <a:t>Being a pedestrian means you are walking,</a:t>
            </a:r>
            <a:r>
              <a:rPr lang="en-US" sz="2800" b="1" kern="1400" dirty="0">
                <a:ln>
                  <a:noFill/>
                </a:ln>
                <a:solidFill>
                  <a:srgbClr val="000000"/>
                </a:solidFill>
                <a:effectLst/>
                <a:latin typeface="Calibri" panose="020F0502020204030204" pitchFamily="34" charset="0"/>
              </a:rPr>
              <a:t> and today we want to talk about the benefits of walking to school for you, your friends, your school and the local community.  </a:t>
            </a:r>
            <a:endParaRPr lang="en-US" sz="1600" b="1" kern="1400" dirty="0">
              <a:ln>
                <a:noFill/>
              </a:ln>
              <a:solidFill>
                <a:srgbClr val="000000"/>
              </a:solidFill>
              <a:effectLst/>
              <a:latin typeface="Calibri" panose="020F0502020204030204" pitchFamily="34" charset="0"/>
            </a:endParaRPr>
          </a:p>
          <a:p>
            <a:pPr marL="0" marR="0" indent="0" algn="ctr">
              <a:lnSpc>
                <a:spcPct val="119000"/>
              </a:lnSpc>
              <a:spcBef>
                <a:spcPts val="0"/>
              </a:spcBef>
              <a:spcAft>
                <a:spcPts val="600"/>
              </a:spcAft>
            </a:pPr>
            <a:r>
              <a:rPr lang="en-US" sz="3600" kern="1400" dirty="0">
                <a:ln>
                  <a:noFill/>
                </a:ln>
                <a:solidFill>
                  <a:schemeClr val="accent2"/>
                </a:solidFill>
                <a:effectLst/>
                <a:latin typeface="Calibri" panose="020F0502020204030204" pitchFamily="34" charset="0"/>
              </a:rPr>
              <a:t>S</a:t>
            </a:r>
            <a:r>
              <a:rPr lang="en-US" sz="3600" kern="1400" dirty="0">
                <a:ln>
                  <a:noFill/>
                </a:ln>
                <a:solidFill>
                  <a:srgbClr val="000000"/>
                </a:solidFill>
                <a:effectLst/>
                <a:latin typeface="Calibri" panose="020F0502020204030204" pitchFamily="34" charset="0"/>
              </a:rPr>
              <a:t>ocial</a:t>
            </a:r>
            <a:r>
              <a:rPr lang="en-US" sz="2800" kern="1400" dirty="0">
                <a:ln>
                  <a:noFill/>
                </a:ln>
                <a:solidFill>
                  <a:srgbClr val="000000"/>
                </a:solidFill>
                <a:effectLst/>
                <a:latin typeface="Calibri" panose="020F0502020204030204" pitchFamily="34" charset="0"/>
              </a:rPr>
              <a:t> </a:t>
            </a:r>
          </a:p>
          <a:p>
            <a:pPr marL="0" marR="0" indent="0" algn="ctr">
              <a:lnSpc>
                <a:spcPct val="119000"/>
              </a:lnSpc>
              <a:spcBef>
                <a:spcPts val="0"/>
              </a:spcBef>
              <a:spcAft>
                <a:spcPts val="600"/>
              </a:spcAft>
            </a:pPr>
            <a:r>
              <a:rPr lang="en-US" sz="3600" kern="1400" dirty="0">
                <a:ln>
                  <a:noFill/>
                </a:ln>
                <a:solidFill>
                  <a:schemeClr val="accent2"/>
                </a:solidFill>
                <a:effectLst/>
                <a:latin typeface="Calibri" panose="020F0502020204030204" pitchFamily="34" charset="0"/>
              </a:rPr>
              <a:t>A</a:t>
            </a:r>
            <a:r>
              <a:rPr lang="en-US" sz="3600" kern="1400" dirty="0">
                <a:ln>
                  <a:noFill/>
                </a:ln>
                <a:solidFill>
                  <a:srgbClr val="000000"/>
                </a:solidFill>
                <a:effectLst/>
                <a:latin typeface="Calibri" panose="020F0502020204030204" pitchFamily="34" charset="0"/>
              </a:rPr>
              <a:t>lert</a:t>
            </a:r>
            <a:endParaRPr lang="en-US" sz="1600" kern="1400" dirty="0">
              <a:ln>
                <a:noFill/>
              </a:ln>
              <a:solidFill>
                <a:srgbClr val="000000"/>
              </a:solidFill>
              <a:effectLst/>
              <a:latin typeface="Calibri" panose="020F0502020204030204" pitchFamily="34" charset="0"/>
            </a:endParaRPr>
          </a:p>
          <a:p>
            <a:pPr marL="0" marR="0" indent="0" algn="ctr">
              <a:lnSpc>
                <a:spcPct val="119000"/>
              </a:lnSpc>
              <a:spcBef>
                <a:spcPts val="0"/>
              </a:spcBef>
              <a:spcAft>
                <a:spcPts val="600"/>
              </a:spcAft>
            </a:pPr>
            <a:r>
              <a:rPr lang="en-US" sz="3600" kern="1400" dirty="0">
                <a:ln>
                  <a:noFill/>
                </a:ln>
                <a:solidFill>
                  <a:schemeClr val="accent2"/>
                </a:solidFill>
                <a:effectLst/>
                <a:latin typeface="Calibri" panose="020F0502020204030204" pitchFamily="34" charset="0"/>
              </a:rPr>
              <a:t>F</a:t>
            </a:r>
            <a:r>
              <a:rPr lang="en-US" sz="3600" kern="1400" dirty="0">
                <a:ln>
                  <a:noFill/>
                </a:ln>
                <a:solidFill>
                  <a:srgbClr val="000000"/>
                </a:solidFill>
                <a:effectLst/>
                <a:latin typeface="Calibri" panose="020F0502020204030204" pitchFamily="34" charset="0"/>
              </a:rPr>
              <a:t>itness</a:t>
            </a:r>
            <a:r>
              <a:rPr lang="en-US" sz="2800" kern="1400" dirty="0">
                <a:ln>
                  <a:noFill/>
                </a:ln>
                <a:solidFill>
                  <a:srgbClr val="000000"/>
                </a:solidFill>
                <a:effectLst/>
                <a:latin typeface="Calibri" panose="020F0502020204030204" pitchFamily="34" charset="0"/>
              </a:rPr>
              <a:t> </a:t>
            </a:r>
          </a:p>
          <a:p>
            <a:pPr marL="0" marR="0" indent="0" algn="ctr">
              <a:lnSpc>
                <a:spcPct val="119000"/>
              </a:lnSpc>
              <a:spcBef>
                <a:spcPts val="0"/>
              </a:spcBef>
              <a:spcAft>
                <a:spcPts val="600"/>
              </a:spcAft>
            </a:pPr>
            <a:r>
              <a:rPr lang="en-US" sz="3600" kern="1400" dirty="0">
                <a:ln>
                  <a:noFill/>
                </a:ln>
                <a:solidFill>
                  <a:schemeClr val="accent2"/>
                </a:solidFill>
                <a:effectLst/>
                <a:latin typeface="Calibri" panose="020F0502020204030204" pitchFamily="34" charset="0"/>
              </a:rPr>
              <a:t>E</a:t>
            </a:r>
            <a:r>
              <a:rPr lang="en-US" sz="3600" kern="1400" dirty="0">
                <a:ln>
                  <a:noFill/>
                </a:ln>
                <a:solidFill>
                  <a:srgbClr val="000000"/>
                </a:solidFill>
                <a:effectLst/>
                <a:latin typeface="Calibri" panose="020F0502020204030204" pitchFamily="34" charset="0"/>
              </a:rPr>
              <a:t>nvironmental</a:t>
            </a:r>
            <a:r>
              <a:rPr lang="en-US" sz="2800" kern="1400" dirty="0">
                <a:ln>
                  <a:noFill/>
                </a:ln>
                <a:solidFill>
                  <a:srgbClr val="000000"/>
                </a:solidFill>
                <a:effectLst/>
                <a:latin typeface="Calibri" panose="020F0502020204030204" pitchFamily="34" charset="0"/>
              </a:rPr>
              <a:t> </a:t>
            </a:r>
          </a:p>
          <a:p>
            <a:pPr marL="0" marR="0" indent="0" algn="ctr">
              <a:lnSpc>
                <a:spcPct val="119000"/>
              </a:lnSpc>
              <a:spcBef>
                <a:spcPts val="0"/>
              </a:spcBef>
              <a:spcAft>
                <a:spcPts val="600"/>
              </a:spcAft>
            </a:pPr>
            <a:r>
              <a:rPr lang="en-US" sz="2400" kern="1400" dirty="0">
                <a:ln>
                  <a:noFill/>
                </a:ln>
                <a:solidFill>
                  <a:srgbClr val="000000"/>
                </a:solidFill>
                <a:effectLst/>
                <a:latin typeface="Calibri" panose="020F0502020204030204" pitchFamily="34" charset="0"/>
              </a:rPr>
              <a:t>You can use this acronym to help promote walking; you may also be able to think of your own!  </a:t>
            </a:r>
            <a:endParaRPr lang="en-US" sz="1400" kern="1400" dirty="0">
              <a:ln>
                <a:noFill/>
              </a:ln>
              <a:solidFill>
                <a:srgbClr val="000000"/>
              </a:solidFill>
              <a:effectLst/>
              <a:latin typeface="Calibri" panose="020F0502020204030204" pitchFamily="34" charset="0"/>
            </a:endParaRPr>
          </a:p>
        </p:txBody>
      </p:sp>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6736F5D3-2F6A-E637-0853-5435906C1001}"/>
              </a:ext>
            </a:extLst>
          </p:cNvPr>
          <p:cNvSpPr/>
          <p:nvPr/>
        </p:nvSpPr>
        <p:spPr>
          <a:xfrm>
            <a:off x="11323981" y="5285620"/>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96451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4721086" y="11085"/>
            <a:ext cx="2749827" cy="1107996"/>
          </a:xfrm>
          <a:prstGeom prst="rect">
            <a:avLst/>
          </a:prstGeom>
          <a:noFill/>
        </p:spPr>
        <p:txBody>
          <a:bodyPr wrap="square" rtlCol="0">
            <a:spAutoFit/>
          </a:bodyPr>
          <a:lstStyle/>
          <a:p>
            <a:r>
              <a:rPr lang="en-GB" sz="6600" b="1" dirty="0"/>
              <a:t>Social </a:t>
            </a:r>
          </a:p>
        </p:txBody>
      </p:sp>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41AA7A5E-5DEB-C75B-3A2B-D36C5452DD81}"/>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4E02B0AB-BE12-1E54-E70F-5A0B790CB876}"/>
              </a:ext>
            </a:extLst>
          </p:cNvPr>
          <p:cNvSpPr txBox="1"/>
          <p:nvPr/>
        </p:nvSpPr>
        <p:spPr>
          <a:xfrm>
            <a:off x="687769" y="1345088"/>
            <a:ext cx="4984159" cy="1107996"/>
          </a:xfrm>
          <a:prstGeom prst="rect">
            <a:avLst/>
          </a:prstGeom>
          <a:noFill/>
        </p:spPr>
        <p:txBody>
          <a:bodyPr wrap="square" rtlCol="0">
            <a:spAutoFit/>
          </a:bodyPr>
          <a:lstStyle/>
          <a:p>
            <a:r>
              <a:rPr lang="en-GB" sz="2400" dirty="0">
                <a:latin typeface="Calibri" panose="020F0502020204030204" pitchFamily="34" charset="0"/>
                <a:ea typeface="Calibri" panose="020F0502020204030204" pitchFamily="34" charset="0"/>
                <a:cs typeface="Times New Roman" panose="02020603050405020304" pitchFamily="18" charset="0"/>
              </a:rPr>
              <a:t>Being social is being able to</a:t>
            </a:r>
            <a:r>
              <a:rPr lang="en-GB" sz="2400" dirty="0">
                <a:effectLst/>
                <a:latin typeface="Calibri" panose="020F0502020204030204" pitchFamily="34" charset="0"/>
                <a:ea typeface="Calibri" panose="020F0502020204030204" pitchFamily="34" charset="0"/>
                <a:cs typeface="Times New Roman" panose="02020603050405020304" pitchFamily="18" charset="0"/>
              </a:rPr>
              <a:t> meet friends and chat to them as you walk.</a:t>
            </a:r>
          </a:p>
          <a:p>
            <a:endParaRPr lang="en-GB" dirty="0"/>
          </a:p>
        </p:txBody>
      </p:sp>
      <p:pic>
        <p:nvPicPr>
          <p:cNvPr id="9" name="Picture 8" descr="A group of people posing for a photo&#10;&#10;Description automatically generated with medium confidence">
            <a:extLst>
              <a:ext uri="{FF2B5EF4-FFF2-40B4-BE49-F238E27FC236}">
                <a16:creationId xmlns:a16="http://schemas.microsoft.com/office/drawing/2014/main" id="{6058C9E8-49FE-FDD8-B97B-1A94BBB3D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770" y="2532411"/>
            <a:ext cx="4908374" cy="2996122"/>
          </a:xfrm>
          <a:prstGeom prst="rect">
            <a:avLst/>
          </a:prstGeom>
        </p:spPr>
      </p:pic>
      <p:sp>
        <p:nvSpPr>
          <p:cNvPr id="12" name="Speech Bubble: Rectangle with Corners Rounded 11">
            <a:extLst>
              <a:ext uri="{FF2B5EF4-FFF2-40B4-BE49-F238E27FC236}">
                <a16:creationId xmlns:a16="http://schemas.microsoft.com/office/drawing/2014/main" id="{2757724E-311E-90F2-06AC-6A108CFBB812}"/>
              </a:ext>
            </a:extLst>
          </p:cNvPr>
          <p:cNvSpPr/>
          <p:nvPr/>
        </p:nvSpPr>
        <p:spPr>
          <a:xfrm>
            <a:off x="6556101" y="1345088"/>
            <a:ext cx="4948130" cy="3917898"/>
          </a:xfrm>
          <a:prstGeom prst="wedgeRoundRectCallout">
            <a:avLst>
              <a:gd name="adj1" fmla="val -34760"/>
              <a:gd name="adj2" fmla="val 6250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2F641E55-2447-7106-B47D-27DF4A70012D}"/>
              </a:ext>
            </a:extLst>
          </p:cNvPr>
          <p:cNvSpPr txBox="1"/>
          <p:nvPr/>
        </p:nvSpPr>
        <p:spPr>
          <a:xfrm>
            <a:off x="6899875" y="1595014"/>
            <a:ext cx="4148346" cy="3441391"/>
          </a:xfrm>
          <a:prstGeom prst="rect">
            <a:avLst/>
          </a:prstGeom>
          <a:noFill/>
        </p:spPr>
        <p:txBody>
          <a:bodyPr wrap="square">
            <a:spAutoFit/>
          </a:bodyPr>
          <a:lstStyle/>
          <a:p>
            <a:pPr algn="ctr">
              <a:lnSpc>
                <a:spcPct val="107000"/>
              </a:lnSpc>
              <a:spcAft>
                <a:spcPts val="800"/>
              </a:spcAft>
            </a:pPr>
            <a:r>
              <a:rPr lang="en-GB" sz="2400" b="1" u="sng"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THINK PAIR SHARE!</a:t>
            </a:r>
            <a:endParaRPr lang="en-GB" sz="2400" b="1" u="sng"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It is fun to walk with family or friends and its a great time to have a chat. Being safe when doing so is EXTREMELY important though. </a:t>
            </a:r>
          </a:p>
          <a:p>
            <a:pPr>
              <a:lnSpc>
                <a:spcPct val="107000"/>
              </a:lnSpc>
              <a:spcAft>
                <a:spcPts val="800"/>
              </a:spcAft>
            </a:pPr>
            <a:r>
              <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How many ways can you think of to keep safe while you walk?</a:t>
            </a:r>
            <a:endPar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Speech Bubble: Rectangle with Corners Rounded 6">
            <a:extLst>
              <a:ext uri="{FF2B5EF4-FFF2-40B4-BE49-F238E27FC236}">
                <a16:creationId xmlns:a16="http://schemas.microsoft.com/office/drawing/2014/main" id="{A393A0AD-404A-5223-CDB7-49BA19E7B0C3}"/>
              </a:ext>
            </a:extLst>
          </p:cNvPr>
          <p:cNvSpPr/>
          <p:nvPr/>
        </p:nvSpPr>
        <p:spPr>
          <a:xfrm rot="20374736">
            <a:off x="431452" y="1540033"/>
            <a:ext cx="2236332" cy="1547446"/>
          </a:xfrm>
          <a:prstGeom prst="wedgeRoundRectCallou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LIVERPOOL WON LAST NIGHT! </a:t>
            </a:r>
          </a:p>
        </p:txBody>
      </p:sp>
      <p:sp>
        <p:nvSpPr>
          <p:cNvPr id="13" name="Speech Bubble: Rectangle with Corners Rounded 12">
            <a:extLst>
              <a:ext uri="{FF2B5EF4-FFF2-40B4-BE49-F238E27FC236}">
                <a16:creationId xmlns:a16="http://schemas.microsoft.com/office/drawing/2014/main" id="{25B50040-F4A4-0BB9-7842-72E64A289510}"/>
              </a:ext>
            </a:extLst>
          </p:cNvPr>
          <p:cNvSpPr/>
          <p:nvPr/>
        </p:nvSpPr>
        <p:spPr>
          <a:xfrm rot="1487169">
            <a:off x="3745048" y="1529835"/>
            <a:ext cx="2565313" cy="1737852"/>
          </a:xfrm>
          <a:prstGeom prst="wedgeRoundRectCallou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I’M ALREADY THINKING ABOUT LUNCH! </a:t>
            </a:r>
          </a:p>
        </p:txBody>
      </p:sp>
      <p:sp>
        <p:nvSpPr>
          <p:cNvPr id="14" name="Speech Bubble: Rectangle with Corners Rounded 13">
            <a:extLst>
              <a:ext uri="{FF2B5EF4-FFF2-40B4-BE49-F238E27FC236}">
                <a16:creationId xmlns:a16="http://schemas.microsoft.com/office/drawing/2014/main" id="{E82294A6-9808-62B1-BCBF-36331F5404A6}"/>
              </a:ext>
            </a:extLst>
          </p:cNvPr>
          <p:cNvSpPr/>
          <p:nvPr/>
        </p:nvSpPr>
        <p:spPr>
          <a:xfrm rot="20374736">
            <a:off x="2027714" y="4363374"/>
            <a:ext cx="2236332" cy="1821711"/>
          </a:xfrm>
          <a:prstGeom prst="wedgeRoundRectCallout">
            <a:avLst>
              <a:gd name="adj1" fmla="val 16824"/>
              <a:gd name="adj2" fmla="val -96698"/>
              <a:gd name="adj3" fmla="val 1666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 CAN’T WAIT FOR LESSONS TODAY! </a:t>
            </a:r>
          </a:p>
        </p:txBody>
      </p:sp>
    </p:spTree>
    <p:extLst>
      <p:ext uri="{BB962C8B-B14F-4D97-AF65-F5344CB8AC3E}">
        <p14:creationId xmlns:p14="http://schemas.microsoft.com/office/powerpoint/2010/main" val="2094072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4721086" y="11085"/>
            <a:ext cx="2749827" cy="1107996"/>
          </a:xfrm>
          <a:prstGeom prst="rect">
            <a:avLst/>
          </a:prstGeom>
          <a:noFill/>
        </p:spPr>
        <p:txBody>
          <a:bodyPr wrap="square" rtlCol="0">
            <a:spAutoFit/>
          </a:bodyPr>
          <a:lstStyle/>
          <a:p>
            <a:r>
              <a:rPr lang="en-GB" sz="6600" b="1" dirty="0"/>
              <a:t>Social </a:t>
            </a:r>
          </a:p>
        </p:txBody>
      </p:sp>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41AA7A5E-5DEB-C75B-3A2B-D36C5452DD81}"/>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Speech Bubble: Rectangle 6">
            <a:extLst>
              <a:ext uri="{FF2B5EF4-FFF2-40B4-BE49-F238E27FC236}">
                <a16:creationId xmlns:a16="http://schemas.microsoft.com/office/drawing/2014/main" id="{F3E5235E-4D61-3F79-6B3D-BA4930D4BF4A}"/>
              </a:ext>
            </a:extLst>
          </p:cNvPr>
          <p:cNvSpPr/>
          <p:nvPr/>
        </p:nvSpPr>
        <p:spPr>
          <a:xfrm>
            <a:off x="185530" y="1119081"/>
            <a:ext cx="6692348" cy="3644348"/>
          </a:xfrm>
          <a:prstGeom prst="wedgeRectCallout">
            <a:avLst>
              <a:gd name="adj1" fmla="val -32327"/>
              <a:gd name="adj2" fmla="val 7268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Click the image and watch the following famous road safety video starring the hedgehogs. </a:t>
            </a:r>
          </a:p>
          <a:p>
            <a:pPr algn="ctr"/>
            <a:endParaRPr lang="en-GB" sz="3600" dirty="0"/>
          </a:p>
          <a:p>
            <a:pPr algn="ctr"/>
            <a:r>
              <a:rPr lang="en-GB" sz="3600" dirty="0"/>
              <a:t>Listen carefully to the lyrics as they will help you to keep safe! </a:t>
            </a:r>
          </a:p>
        </p:txBody>
      </p:sp>
      <p:pic>
        <p:nvPicPr>
          <p:cNvPr id="4098" name="Picture 2" descr="Child Road Safety - King of the road - YouTube">
            <a:hlinkClick r:id="rId4"/>
            <a:extLst>
              <a:ext uri="{FF2B5EF4-FFF2-40B4-BE49-F238E27FC236}">
                <a16:creationId xmlns:a16="http://schemas.microsoft.com/office/drawing/2014/main" id="{8C0A6915-1A9B-11B3-FBB1-E3993B0783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08148" y="1119080"/>
            <a:ext cx="3996564" cy="3644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906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652670" y="221471"/>
            <a:ext cx="2749827" cy="1107996"/>
          </a:xfrm>
          <a:prstGeom prst="rect">
            <a:avLst/>
          </a:prstGeom>
          <a:noFill/>
        </p:spPr>
        <p:txBody>
          <a:bodyPr wrap="square" rtlCol="0">
            <a:spAutoFit/>
          </a:bodyPr>
          <a:lstStyle/>
          <a:p>
            <a:r>
              <a:rPr lang="en-GB" sz="6600" b="1" dirty="0"/>
              <a:t>Alert </a:t>
            </a:r>
          </a:p>
        </p:txBody>
      </p:sp>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41AA7A5E-5DEB-C75B-3A2B-D36C5452DD81}"/>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08CFFFCE-364C-B285-F7C6-A7E3CA4D8D84}"/>
              </a:ext>
            </a:extLst>
          </p:cNvPr>
          <p:cNvSpPr txBox="1"/>
          <p:nvPr/>
        </p:nvSpPr>
        <p:spPr>
          <a:xfrm>
            <a:off x="662609" y="1501853"/>
            <a:ext cx="5711687" cy="4026680"/>
          </a:xfrm>
          <a:prstGeom prst="rect">
            <a:avLst/>
          </a:prstGeom>
          <a:noFill/>
        </p:spPr>
        <p:txBody>
          <a:bodyPr wrap="square">
            <a:spAutoFit/>
          </a:bodyPr>
          <a:lstStyle/>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Walking is great for mental health. It releases feel good hormones, helping to </a:t>
            </a:r>
            <a:r>
              <a:rPr lang="en-GB" sz="32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boost our mood</a:t>
            </a:r>
            <a:r>
              <a:rPr lang="en-GB" sz="2400" dirty="0">
                <a:effectLst/>
                <a:latin typeface="Calibri" panose="020F0502020204030204" pitchFamily="34" charset="0"/>
                <a:ea typeface="Calibri" panose="020F0502020204030204" pitchFamily="34" charset="0"/>
                <a:cs typeface="Times New Roman" panose="02020603050405020304" pitchFamily="18" charset="0"/>
              </a:rPr>
              <a:t>, feel less stressed and can help us start the day with a calm mind. Physical activity helps you to</a:t>
            </a:r>
            <a:r>
              <a:rPr lang="en-GB" sz="2400" dirty="0">
                <a:latin typeface="Calibri" panose="020F0502020204030204" pitchFamily="34" charset="0"/>
                <a:ea typeface="Calibri" panose="020F0502020204030204" pitchFamily="34" charset="0"/>
                <a:cs typeface="Times New Roman" panose="02020603050405020304" pitchFamily="18" charset="0"/>
              </a:rPr>
              <a:t> </a:t>
            </a:r>
            <a:r>
              <a:rPr lang="en-GB" sz="2400" dirty="0">
                <a:effectLst/>
                <a:latin typeface="Calibri" panose="020F0502020204030204" pitchFamily="34" charset="0"/>
                <a:ea typeface="Calibri" panose="020F0502020204030204" pitchFamily="34" charset="0"/>
                <a:cs typeface="Times New Roman" panose="02020603050405020304" pitchFamily="18" charset="0"/>
              </a:rPr>
              <a:t>learn and </a:t>
            </a:r>
            <a:r>
              <a:rPr lang="en-GB" sz="32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boosts </a:t>
            </a:r>
            <a:r>
              <a:rPr lang="en-GB" sz="32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our</a:t>
            </a:r>
            <a:r>
              <a:rPr lang="en-GB" sz="32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performance</a:t>
            </a:r>
            <a:r>
              <a:rPr lang="en-GB" sz="24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en-GB" sz="2400" dirty="0">
                <a:effectLst/>
                <a:latin typeface="Calibri" panose="020F0502020204030204" pitchFamily="34" charset="0"/>
                <a:ea typeface="Calibri" panose="020F0502020204030204" pitchFamily="34" charset="0"/>
                <a:cs typeface="Times New Roman" panose="02020603050405020304" pitchFamily="18" charset="0"/>
              </a:rPr>
              <a:t>in class. After a good walk, </a:t>
            </a:r>
            <a:r>
              <a:rPr lang="en-GB" sz="2400" dirty="0">
                <a:latin typeface="Calibri" panose="020F0502020204030204" pitchFamily="34" charset="0"/>
                <a:ea typeface="Calibri" panose="020F0502020204030204" pitchFamily="34" charset="0"/>
                <a:cs typeface="Times New Roman" panose="02020603050405020304" pitchFamily="18" charset="0"/>
              </a:rPr>
              <a:t>you</a:t>
            </a:r>
            <a:r>
              <a:rPr lang="en-GB" sz="2400" dirty="0">
                <a:effectLst/>
                <a:latin typeface="Calibri" panose="020F0502020204030204" pitchFamily="34" charset="0"/>
                <a:ea typeface="Calibri" panose="020F0502020204030204" pitchFamily="34" charset="0"/>
                <a:cs typeface="Times New Roman" panose="02020603050405020304" pitchFamily="18" charset="0"/>
              </a:rPr>
              <a:t> will arrive at school feeling refreshed, happy and ready to start their day.</a:t>
            </a:r>
          </a:p>
        </p:txBody>
      </p:sp>
      <p:sp>
        <p:nvSpPr>
          <p:cNvPr id="8" name="Speech Bubble: Oval 7">
            <a:extLst>
              <a:ext uri="{FF2B5EF4-FFF2-40B4-BE49-F238E27FC236}">
                <a16:creationId xmlns:a16="http://schemas.microsoft.com/office/drawing/2014/main" id="{6273B7AC-07A9-5714-0B31-E972E1EFDA89}"/>
              </a:ext>
            </a:extLst>
          </p:cNvPr>
          <p:cNvSpPr/>
          <p:nvPr/>
        </p:nvSpPr>
        <p:spPr>
          <a:xfrm>
            <a:off x="6725278" y="261856"/>
            <a:ext cx="4814052" cy="2479994"/>
          </a:xfrm>
          <a:prstGeom prst="wedgeEllipseCallou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What lessons in school would benefit from you being awake and alert? </a:t>
            </a:r>
          </a:p>
        </p:txBody>
      </p:sp>
      <p:pic>
        <p:nvPicPr>
          <p:cNvPr id="9" name="Picture 8" descr="Child holding up hand">
            <a:extLst>
              <a:ext uri="{FF2B5EF4-FFF2-40B4-BE49-F238E27FC236}">
                <a16:creationId xmlns:a16="http://schemas.microsoft.com/office/drawing/2014/main" id="{EC246659-0763-F94E-B1CB-4080B9E0B1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0986" y="3297076"/>
            <a:ext cx="3398933" cy="2090850"/>
          </a:xfrm>
          <a:prstGeom prst="rect">
            <a:avLst/>
          </a:prstGeom>
        </p:spPr>
      </p:pic>
    </p:spTree>
    <p:extLst>
      <p:ext uri="{BB962C8B-B14F-4D97-AF65-F5344CB8AC3E}">
        <p14:creationId xmlns:p14="http://schemas.microsoft.com/office/powerpoint/2010/main" val="4011274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2936234" y="-8281"/>
            <a:ext cx="2862468" cy="2123658"/>
          </a:xfrm>
          <a:prstGeom prst="rect">
            <a:avLst/>
          </a:prstGeom>
          <a:noFill/>
        </p:spPr>
        <p:txBody>
          <a:bodyPr wrap="square" rtlCol="0">
            <a:spAutoFit/>
          </a:bodyPr>
          <a:lstStyle/>
          <a:p>
            <a:r>
              <a:rPr lang="en-GB" sz="6600" b="1" dirty="0"/>
              <a:t>Fit</a:t>
            </a:r>
          </a:p>
          <a:p>
            <a:r>
              <a:rPr lang="en-GB" sz="6600" b="1" dirty="0"/>
              <a:t>  </a:t>
            </a:r>
          </a:p>
        </p:txBody>
      </p:sp>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41AA7A5E-5DEB-C75B-3A2B-D36C5452DD81}"/>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E597D644-F4CB-C53E-7D98-786F372C7A03}"/>
              </a:ext>
            </a:extLst>
          </p:cNvPr>
          <p:cNvSpPr txBox="1"/>
          <p:nvPr/>
        </p:nvSpPr>
        <p:spPr>
          <a:xfrm>
            <a:off x="221973" y="1566859"/>
            <a:ext cx="3896138" cy="461665"/>
          </a:xfrm>
          <a:prstGeom prst="rect">
            <a:avLst/>
          </a:prstGeom>
          <a:noFill/>
        </p:spPr>
        <p:txBody>
          <a:bodyPr wrap="square" rtlCol="0">
            <a:spAutoFit/>
          </a:bodyPr>
          <a:lstStyle/>
          <a:p>
            <a:r>
              <a:rPr lang="en-GB" sz="2400" b="1" dirty="0"/>
              <a:t>Take the True or false test! </a:t>
            </a:r>
          </a:p>
        </p:txBody>
      </p:sp>
      <p:sp>
        <p:nvSpPr>
          <p:cNvPr id="8" name="TextBox 7">
            <a:extLst>
              <a:ext uri="{FF2B5EF4-FFF2-40B4-BE49-F238E27FC236}">
                <a16:creationId xmlns:a16="http://schemas.microsoft.com/office/drawing/2014/main" id="{95D5516D-E64A-BC65-C91A-060F5B07AB76}"/>
              </a:ext>
            </a:extLst>
          </p:cNvPr>
          <p:cNvSpPr txBox="1"/>
          <p:nvPr/>
        </p:nvSpPr>
        <p:spPr>
          <a:xfrm>
            <a:off x="221973" y="1007052"/>
            <a:ext cx="8249479" cy="523220"/>
          </a:xfrm>
          <a:prstGeom prst="rect">
            <a:avLst/>
          </a:prstGeom>
          <a:noFill/>
        </p:spPr>
        <p:txBody>
          <a:bodyPr wrap="square" rtlCol="0">
            <a:spAutoFit/>
          </a:bodyPr>
          <a:lstStyle/>
          <a:p>
            <a:r>
              <a:rPr lang="en-GB" sz="2800" dirty="0"/>
              <a:t>Walking is an excellent and easy way to stay fit. </a:t>
            </a:r>
          </a:p>
        </p:txBody>
      </p:sp>
      <p:grpSp>
        <p:nvGrpSpPr>
          <p:cNvPr id="28" name="Group 27">
            <a:extLst>
              <a:ext uri="{FF2B5EF4-FFF2-40B4-BE49-F238E27FC236}">
                <a16:creationId xmlns:a16="http://schemas.microsoft.com/office/drawing/2014/main" id="{302DB3ED-4497-1619-3A85-70D8913C0507}"/>
              </a:ext>
            </a:extLst>
          </p:cNvPr>
          <p:cNvGrpSpPr/>
          <p:nvPr/>
        </p:nvGrpSpPr>
        <p:grpSpPr>
          <a:xfrm>
            <a:off x="437322" y="2332382"/>
            <a:ext cx="2249554" cy="1404731"/>
            <a:chOff x="437322" y="2332382"/>
            <a:chExt cx="2249554" cy="1404731"/>
          </a:xfrm>
        </p:grpSpPr>
        <p:sp>
          <p:nvSpPr>
            <p:cNvPr id="9" name="Speech Bubble: Rectangle 8">
              <a:extLst>
                <a:ext uri="{FF2B5EF4-FFF2-40B4-BE49-F238E27FC236}">
                  <a16:creationId xmlns:a16="http://schemas.microsoft.com/office/drawing/2014/main" id="{6FCE1AE2-69F6-669E-F898-58D9F9A7308D}"/>
                </a:ext>
              </a:extLst>
            </p:cNvPr>
            <p:cNvSpPr/>
            <p:nvPr/>
          </p:nvSpPr>
          <p:spPr>
            <a:xfrm>
              <a:off x="437322" y="2332382"/>
              <a:ext cx="2050773" cy="1404731"/>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DA789F45-4398-4D46-CE94-8DA50B87637E}"/>
                </a:ext>
              </a:extLst>
            </p:cNvPr>
            <p:cNvSpPr txBox="1"/>
            <p:nvPr/>
          </p:nvSpPr>
          <p:spPr>
            <a:xfrm>
              <a:off x="487014" y="2702171"/>
              <a:ext cx="2199862" cy="646331"/>
            </a:xfrm>
            <a:prstGeom prst="rect">
              <a:avLst/>
            </a:prstGeom>
            <a:noFill/>
          </p:spPr>
          <p:txBody>
            <a:bodyPr wrap="square" rtlCol="0">
              <a:spAutoFit/>
            </a:bodyPr>
            <a:lstStyle/>
            <a:p>
              <a:r>
                <a:rPr lang="en-GB" b="1" dirty="0">
                  <a:solidFill>
                    <a:schemeClr val="bg1"/>
                  </a:solidFill>
                </a:rPr>
                <a:t>Exercise makes you feel happier.</a:t>
              </a:r>
            </a:p>
          </p:txBody>
        </p:sp>
      </p:grpSp>
      <p:sp>
        <p:nvSpPr>
          <p:cNvPr id="10" name="Speech Bubble: Rectangle 9">
            <a:extLst>
              <a:ext uri="{FF2B5EF4-FFF2-40B4-BE49-F238E27FC236}">
                <a16:creationId xmlns:a16="http://schemas.microsoft.com/office/drawing/2014/main" id="{BAB5E4C7-CC6D-A477-90AE-79E8D6804644}"/>
              </a:ext>
            </a:extLst>
          </p:cNvPr>
          <p:cNvSpPr/>
          <p:nvPr/>
        </p:nvSpPr>
        <p:spPr>
          <a:xfrm>
            <a:off x="2736566" y="2318960"/>
            <a:ext cx="2050773" cy="1404731"/>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Exercise </a:t>
            </a:r>
            <a:r>
              <a:rPr lang="en-GB" b="1" dirty="0" err="1">
                <a:solidFill>
                  <a:schemeClr val="bg1"/>
                </a:solidFill>
              </a:rPr>
              <a:t>Strenghtens</a:t>
            </a:r>
            <a:r>
              <a:rPr lang="en-GB" b="1" dirty="0">
                <a:solidFill>
                  <a:schemeClr val="bg1"/>
                </a:solidFill>
              </a:rPr>
              <a:t> muscles.</a:t>
            </a:r>
            <a:endParaRPr lang="en-GB" dirty="0"/>
          </a:p>
        </p:txBody>
      </p:sp>
      <p:sp>
        <p:nvSpPr>
          <p:cNvPr id="11" name="Speech Bubble: Rectangle 10">
            <a:extLst>
              <a:ext uri="{FF2B5EF4-FFF2-40B4-BE49-F238E27FC236}">
                <a16:creationId xmlns:a16="http://schemas.microsoft.com/office/drawing/2014/main" id="{E34297FF-8325-B1D5-7A2E-CCAC1ABE64C0}"/>
              </a:ext>
            </a:extLst>
          </p:cNvPr>
          <p:cNvSpPr/>
          <p:nvPr/>
        </p:nvSpPr>
        <p:spPr>
          <a:xfrm>
            <a:off x="7335060" y="4054228"/>
            <a:ext cx="2050773" cy="1404731"/>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Exercise prevents illnesses.</a:t>
            </a:r>
          </a:p>
        </p:txBody>
      </p:sp>
      <p:sp>
        <p:nvSpPr>
          <p:cNvPr id="13" name="Speech Bubble: Rectangle 12">
            <a:extLst>
              <a:ext uri="{FF2B5EF4-FFF2-40B4-BE49-F238E27FC236}">
                <a16:creationId xmlns:a16="http://schemas.microsoft.com/office/drawing/2014/main" id="{1343C4E6-16A6-9F3E-6226-AA9835CBA3B0}"/>
              </a:ext>
            </a:extLst>
          </p:cNvPr>
          <p:cNvSpPr/>
          <p:nvPr/>
        </p:nvSpPr>
        <p:spPr>
          <a:xfrm>
            <a:off x="9627683" y="2318960"/>
            <a:ext cx="2050773" cy="1404731"/>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Exercise </a:t>
            </a:r>
            <a:r>
              <a:rPr lang="en-GB" b="1">
                <a:solidFill>
                  <a:schemeClr val="bg1"/>
                </a:solidFill>
              </a:rPr>
              <a:t>boosts your </a:t>
            </a:r>
            <a:r>
              <a:rPr lang="en-GB" b="1" dirty="0">
                <a:solidFill>
                  <a:schemeClr val="bg1"/>
                </a:solidFill>
              </a:rPr>
              <a:t>Immune System.</a:t>
            </a:r>
            <a:endParaRPr lang="en-GB" dirty="0"/>
          </a:p>
        </p:txBody>
      </p:sp>
      <p:sp>
        <p:nvSpPr>
          <p:cNvPr id="14" name="Speech Bubble: Rectangle 13">
            <a:extLst>
              <a:ext uri="{FF2B5EF4-FFF2-40B4-BE49-F238E27FC236}">
                <a16:creationId xmlns:a16="http://schemas.microsoft.com/office/drawing/2014/main" id="{01300A1C-B12B-3866-CEB4-D848BE1783E0}"/>
              </a:ext>
            </a:extLst>
          </p:cNvPr>
          <p:cNvSpPr/>
          <p:nvPr/>
        </p:nvSpPr>
        <p:spPr>
          <a:xfrm>
            <a:off x="7335060" y="2322970"/>
            <a:ext cx="2050773" cy="1404731"/>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Exercise strengthens your bones.</a:t>
            </a:r>
          </a:p>
        </p:txBody>
      </p:sp>
      <p:sp>
        <p:nvSpPr>
          <p:cNvPr id="15" name="Speech Bubble: Rectangle 14">
            <a:extLst>
              <a:ext uri="{FF2B5EF4-FFF2-40B4-BE49-F238E27FC236}">
                <a16:creationId xmlns:a16="http://schemas.microsoft.com/office/drawing/2014/main" id="{6A462B09-28C9-6376-EB14-5F51844A27D3}"/>
              </a:ext>
            </a:extLst>
          </p:cNvPr>
          <p:cNvSpPr/>
          <p:nvPr/>
        </p:nvSpPr>
        <p:spPr>
          <a:xfrm>
            <a:off x="5035814" y="2332382"/>
            <a:ext cx="2050773" cy="1404731"/>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Exercise Improves your memory.</a:t>
            </a:r>
            <a:endParaRPr lang="en-GB" dirty="0"/>
          </a:p>
        </p:txBody>
      </p:sp>
      <p:sp>
        <p:nvSpPr>
          <p:cNvPr id="16" name="Speech Bubble: Rectangle 15">
            <a:extLst>
              <a:ext uri="{FF2B5EF4-FFF2-40B4-BE49-F238E27FC236}">
                <a16:creationId xmlns:a16="http://schemas.microsoft.com/office/drawing/2014/main" id="{F61C48D3-875D-420B-A15A-F9A733357649}"/>
              </a:ext>
            </a:extLst>
          </p:cNvPr>
          <p:cNvSpPr/>
          <p:nvPr/>
        </p:nvSpPr>
        <p:spPr>
          <a:xfrm>
            <a:off x="5035813" y="4054228"/>
            <a:ext cx="2050773" cy="1404731"/>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Exercise boosts your mood.</a:t>
            </a:r>
          </a:p>
        </p:txBody>
      </p:sp>
      <p:sp>
        <p:nvSpPr>
          <p:cNvPr id="17" name="Speech Bubble: Rectangle 16">
            <a:extLst>
              <a:ext uri="{FF2B5EF4-FFF2-40B4-BE49-F238E27FC236}">
                <a16:creationId xmlns:a16="http://schemas.microsoft.com/office/drawing/2014/main" id="{7E31EAFF-8438-B59C-D140-4230CBBB3B45}"/>
              </a:ext>
            </a:extLst>
          </p:cNvPr>
          <p:cNvSpPr/>
          <p:nvPr/>
        </p:nvSpPr>
        <p:spPr>
          <a:xfrm>
            <a:off x="2736566" y="4054227"/>
            <a:ext cx="2050773" cy="1404731"/>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Exercise strengthens your heart.</a:t>
            </a:r>
          </a:p>
        </p:txBody>
      </p:sp>
      <p:sp>
        <p:nvSpPr>
          <p:cNvPr id="18" name="Speech Bubble: Oval 17">
            <a:extLst>
              <a:ext uri="{FF2B5EF4-FFF2-40B4-BE49-F238E27FC236}">
                <a16:creationId xmlns:a16="http://schemas.microsoft.com/office/drawing/2014/main" id="{8AAEADA9-B060-D4E7-CF26-A480BF6805ED}"/>
              </a:ext>
            </a:extLst>
          </p:cNvPr>
          <p:cNvSpPr/>
          <p:nvPr/>
        </p:nvSpPr>
        <p:spPr>
          <a:xfrm>
            <a:off x="7818783" y="216114"/>
            <a:ext cx="4013851" cy="1674868"/>
          </a:xfrm>
          <a:prstGeom prst="wedgeEllipse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Let’s see if you were right! </a:t>
            </a:r>
            <a:endParaRPr lang="en-GB" sz="2800" b="1" dirty="0"/>
          </a:p>
        </p:txBody>
      </p:sp>
      <p:sp>
        <p:nvSpPr>
          <p:cNvPr id="20" name="Oval 19">
            <a:extLst>
              <a:ext uri="{FF2B5EF4-FFF2-40B4-BE49-F238E27FC236}">
                <a16:creationId xmlns:a16="http://schemas.microsoft.com/office/drawing/2014/main" id="{D6EE4A09-241D-1F94-8520-C0B3561F9C8E}"/>
              </a:ext>
            </a:extLst>
          </p:cNvPr>
          <p:cNvSpPr/>
          <p:nvPr/>
        </p:nvSpPr>
        <p:spPr>
          <a:xfrm rot="20495099">
            <a:off x="7474626" y="4387018"/>
            <a:ext cx="1785730" cy="73914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rPr>
              <a:t>TRUE!!</a:t>
            </a:r>
          </a:p>
        </p:txBody>
      </p:sp>
      <p:sp>
        <p:nvSpPr>
          <p:cNvPr id="21" name="Oval 20">
            <a:extLst>
              <a:ext uri="{FF2B5EF4-FFF2-40B4-BE49-F238E27FC236}">
                <a16:creationId xmlns:a16="http://schemas.microsoft.com/office/drawing/2014/main" id="{7199C974-4E6C-85F2-7928-9150D3B6B32F}"/>
              </a:ext>
            </a:extLst>
          </p:cNvPr>
          <p:cNvSpPr/>
          <p:nvPr/>
        </p:nvSpPr>
        <p:spPr>
          <a:xfrm rot="20495099">
            <a:off x="5175377" y="4387019"/>
            <a:ext cx="1785730" cy="73914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rPr>
              <a:t>TRUE!!</a:t>
            </a:r>
          </a:p>
        </p:txBody>
      </p:sp>
      <p:sp>
        <p:nvSpPr>
          <p:cNvPr id="22" name="Oval 21">
            <a:extLst>
              <a:ext uri="{FF2B5EF4-FFF2-40B4-BE49-F238E27FC236}">
                <a16:creationId xmlns:a16="http://schemas.microsoft.com/office/drawing/2014/main" id="{CE4343FF-4A60-E9A5-8AE7-6CF6B4705C63}"/>
              </a:ext>
            </a:extLst>
          </p:cNvPr>
          <p:cNvSpPr/>
          <p:nvPr/>
        </p:nvSpPr>
        <p:spPr>
          <a:xfrm rot="20495099">
            <a:off x="2869086" y="4317356"/>
            <a:ext cx="1785730" cy="73914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rPr>
              <a:t>TRUE!!</a:t>
            </a:r>
          </a:p>
        </p:txBody>
      </p:sp>
      <p:sp>
        <p:nvSpPr>
          <p:cNvPr id="23" name="Oval 22">
            <a:extLst>
              <a:ext uri="{FF2B5EF4-FFF2-40B4-BE49-F238E27FC236}">
                <a16:creationId xmlns:a16="http://schemas.microsoft.com/office/drawing/2014/main" id="{586AFFFD-6143-9C4C-F75C-F02729BB906D}"/>
              </a:ext>
            </a:extLst>
          </p:cNvPr>
          <p:cNvSpPr/>
          <p:nvPr/>
        </p:nvSpPr>
        <p:spPr>
          <a:xfrm rot="20495099">
            <a:off x="9760204" y="2617125"/>
            <a:ext cx="1785730" cy="73914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rPr>
              <a:t>TRUE!!</a:t>
            </a:r>
          </a:p>
        </p:txBody>
      </p:sp>
      <p:sp>
        <p:nvSpPr>
          <p:cNvPr id="24" name="Oval 23">
            <a:extLst>
              <a:ext uri="{FF2B5EF4-FFF2-40B4-BE49-F238E27FC236}">
                <a16:creationId xmlns:a16="http://schemas.microsoft.com/office/drawing/2014/main" id="{7ABAB6D9-9453-E982-8245-71899598E2E3}"/>
              </a:ext>
            </a:extLst>
          </p:cNvPr>
          <p:cNvSpPr/>
          <p:nvPr/>
        </p:nvSpPr>
        <p:spPr>
          <a:xfrm rot="20495099">
            <a:off x="7412709" y="2649456"/>
            <a:ext cx="1785730" cy="73914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rPr>
              <a:t>TRUE!!</a:t>
            </a:r>
          </a:p>
        </p:txBody>
      </p:sp>
      <p:sp>
        <p:nvSpPr>
          <p:cNvPr id="25" name="Oval 24">
            <a:extLst>
              <a:ext uri="{FF2B5EF4-FFF2-40B4-BE49-F238E27FC236}">
                <a16:creationId xmlns:a16="http://schemas.microsoft.com/office/drawing/2014/main" id="{AC2BB35E-3DE6-6689-7342-E5A772D84548}"/>
              </a:ext>
            </a:extLst>
          </p:cNvPr>
          <p:cNvSpPr/>
          <p:nvPr/>
        </p:nvSpPr>
        <p:spPr>
          <a:xfrm rot="20495099">
            <a:off x="5086184" y="2651753"/>
            <a:ext cx="1785730" cy="73914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rPr>
              <a:t>TRUE!!</a:t>
            </a:r>
          </a:p>
        </p:txBody>
      </p:sp>
      <p:sp>
        <p:nvSpPr>
          <p:cNvPr id="26" name="Oval 25">
            <a:extLst>
              <a:ext uri="{FF2B5EF4-FFF2-40B4-BE49-F238E27FC236}">
                <a16:creationId xmlns:a16="http://schemas.microsoft.com/office/drawing/2014/main" id="{B3E70FD7-C018-AD70-A4F8-14BD8BD3AAEA}"/>
              </a:ext>
            </a:extLst>
          </p:cNvPr>
          <p:cNvSpPr/>
          <p:nvPr/>
        </p:nvSpPr>
        <p:spPr>
          <a:xfrm rot="20495099">
            <a:off x="2937207" y="2617124"/>
            <a:ext cx="1785730" cy="73914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rPr>
              <a:t>TRUE!!</a:t>
            </a:r>
          </a:p>
        </p:txBody>
      </p:sp>
      <p:sp>
        <p:nvSpPr>
          <p:cNvPr id="27" name="Oval 26">
            <a:extLst>
              <a:ext uri="{FF2B5EF4-FFF2-40B4-BE49-F238E27FC236}">
                <a16:creationId xmlns:a16="http://schemas.microsoft.com/office/drawing/2014/main" id="{0E0CFD91-5644-642A-BC51-AE77FF1C06C0}"/>
              </a:ext>
            </a:extLst>
          </p:cNvPr>
          <p:cNvSpPr/>
          <p:nvPr/>
        </p:nvSpPr>
        <p:spPr>
          <a:xfrm rot="20495099">
            <a:off x="540023" y="2617126"/>
            <a:ext cx="1785730" cy="73914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rPr>
              <a:t>TRUE!!</a:t>
            </a:r>
          </a:p>
        </p:txBody>
      </p:sp>
    </p:spTree>
    <p:extLst>
      <p:ext uri="{BB962C8B-B14F-4D97-AF65-F5344CB8AC3E}">
        <p14:creationId xmlns:p14="http://schemas.microsoft.com/office/powerpoint/2010/main" val="1426412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circle(in)">
                                      <p:cBhvr>
                                        <p:cTn id="47" dur="20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500" fill="hold"/>
                                        <p:tgtEl>
                                          <p:spTgt spid="27"/>
                                        </p:tgtEl>
                                        <p:attrNameLst>
                                          <p:attrName>ppt_x</p:attrName>
                                        </p:attrNameLst>
                                      </p:cBhvr>
                                      <p:tavLst>
                                        <p:tav tm="0">
                                          <p:val>
                                            <p:strVal val="#ppt_x"/>
                                          </p:val>
                                        </p:tav>
                                        <p:tav tm="100000">
                                          <p:val>
                                            <p:strVal val="#ppt_x"/>
                                          </p:val>
                                        </p:tav>
                                      </p:tavLst>
                                    </p:anim>
                                    <p:anim calcmode="lin" valueType="num">
                                      <p:cBhvr additive="base">
                                        <p:cTn id="5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fill="hold"/>
                                        <p:tgtEl>
                                          <p:spTgt spid="26"/>
                                        </p:tgtEl>
                                        <p:attrNameLst>
                                          <p:attrName>ppt_x</p:attrName>
                                        </p:attrNameLst>
                                      </p:cBhvr>
                                      <p:tavLst>
                                        <p:tav tm="0">
                                          <p:val>
                                            <p:strVal val="#ppt_x"/>
                                          </p:val>
                                        </p:tav>
                                        <p:tav tm="100000">
                                          <p:val>
                                            <p:strVal val="#ppt_x"/>
                                          </p:val>
                                        </p:tav>
                                      </p:tavLst>
                                    </p:anim>
                                    <p:anim calcmode="lin" valueType="num">
                                      <p:cBhvr additive="base">
                                        <p:cTn id="59"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ppt_x"/>
                                          </p:val>
                                        </p:tav>
                                        <p:tav tm="100000">
                                          <p:val>
                                            <p:strVal val="#ppt_x"/>
                                          </p:val>
                                        </p:tav>
                                      </p:tavLst>
                                    </p:anim>
                                    <p:anim calcmode="lin" valueType="num">
                                      <p:cBhvr additive="base">
                                        <p:cTn id="6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fill="hold"/>
                                        <p:tgtEl>
                                          <p:spTgt spid="24"/>
                                        </p:tgtEl>
                                        <p:attrNameLst>
                                          <p:attrName>ppt_x</p:attrName>
                                        </p:attrNameLst>
                                      </p:cBhvr>
                                      <p:tavLst>
                                        <p:tav tm="0">
                                          <p:val>
                                            <p:strVal val="#ppt_x"/>
                                          </p:val>
                                        </p:tav>
                                        <p:tav tm="100000">
                                          <p:val>
                                            <p:strVal val="#ppt_x"/>
                                          </p:val>
                                        </p:tav>
                                      </p:tavLst>
                                    </p:anim>
                                    <p:anim calcmode="lin" valueType="num">
                                      <p:cBhvr additive="base">
                                        <p:cTn id="71"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500" fill="hold"/>
                                        <p:tgtEl>
                                          <p:spTgt spid="23"/>
                                        </p:tgtEl>
                                        <p:attrNameLst>
                                          <p:attrName>ppt_x</p:attrName>
                                        </p:attrNameLst>
                                      </p:cBhvr>
                                      <p:tavLst>
                                        <p:tav tm="0">
                                          <p:val>
                                            <p:strVal val="#ppt_x"/>
                                          </p:val>
                                        </p:tav>
                                        <p:tav tm="100000">
                                          <p:val>
                                            <p:strVal val="#ppt_x"/>
                                          </p:val>
                                        </p:tav>
                                      </p:tavLst>
                                    </p:anim>
                                    <p:anim calcmode="lin" valueType="num">
                                      <p:cBhvr additive="base">
                                        <p:cTn id="7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fill="hold"/>
                                        <p:tgtEl>
                                          <p:spTgt spid="22"/>
                                        </p:tgtEl>
                                        <p:attrNameLst>
                                          <p:attrName>ppt_x</p:attrName>
                                        </p:attrNameLst>
                                      </p:cBhvr>
                                      <p:tavLst>
                                        <p:tav tm="0">
                                          <p:val>
                                            <p:strVal val="#ppt_x"/>
                                          </p:val>
                                        </p:tav>
                                        <p:tav tm="100000">
                                          <p:val>
                                            <p:strVal val="#ppt_x"/>
                                          </p:val>
                                        </p:tav>
                                      </p:tavLst>
                                    </p:anim>
                                    <p:anim calcmode="lin" valueType="num">
                                      <p:cBhvr additive="base">
                                        <p:cTn id="8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fill="hold"/>
                                        <p:tgtEl>
                                          <p:spTgt spid="21"/>
                                        </p:tgtEl>
                                        <p:attrNameLst>
                                          <p:attrName>ppt_x</p:attrName>
                                        </p:attrNameLst>
                                      </p:cBhvr>
                                      <p:tavLst>
                                        <p:tav tm="0">
                                          <p:val>
                                            <p:strVal val="#ppt_x"/>
                                          </p:val>
                                        </p:tav>
                                        <p:tav tm="100000">
                                          <p:val>
                                            <p:strVal val="#ppt_x"/>
                                          </p:val>
                                        </p:tav>
                                      </p:tavLst>
                                    </p:anim>
                                    <p:anim calcmode="lin" valueType="num">
                                      <p:cBhvr additive="base">
                                        <p:cTn id="8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grpId="0" nodeType="click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fill="hold"/>
                                        <p:tgtEl>
                                          <p:spTgt spid="20"/>
                                        </p:tgtEl>
                                        <p:attrNameLst>
                                          <p:attrName>ppt_x</p:attrName>
                                        </p:attrNameLst>
                                      </p:cBhvr>
                                      <p:tavLst>
                                        <p:tav tm="0">
                                          <p:val>
                                            <p:strVal val="#ppt_x"/>
                                          </p:val>
                                        </p:tav>
                                        <p:tav tm="100000">
                                          <p:val>
                                            <p:strVal val="#ppt_x"/>
                                          </p:val>
                                        </p:tav>
                                      </p:tavLst>
                                    </p:anim>
                                    <p:anim calcmode="lin" valueType="num">
                                      <p:cBhvr additive="base">
                                        <p:cTn id="9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1534194" y="107365"/>
            <a:ext cx="10339754" cy="1107996"/>
          </a:xfrm>
          <a:prstGeom prst="rect">
            <a:avLst/>
          </a:prstGeom>
          <a:noFill/>
        </p:spPr>
        <p:txBody>
          <a:bodyPr wrap="square" rtlCol="0">
            <a:spAutoFit/>
          </a:bodyPr>
          <a:lstStyle/>
          <a:p>
            <a:r>
              <a:rPr lang="en-GB" sz="6600" b="1" dirty="0"/>
              <a:t>Environmentally Friendly </a:t>
            </a:r>
          </a:p>
        </p:txBody>
      </p:sp>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41AA7A5E-5DEB-C75B-3A2B-D36C5452DD81}"/>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Rounded Corners 11">
            <a:extLst>
              <a:ext uri="{FF2B5EF4-FFF2-40B4-BE49-F238E27FC236}">
                <a16:creationId xmlns:a16="http://schemas.microsoft.com/office/drawing/2014/main" id="{E164FE17-F1C9-40B8-22EB-7530BAB4D8C4}"/>
              </a:ext>
            </a:extLst>
          </p:cNvPr>
          <p:cNvSpPr/>
          <p:nvPr/>
        </p:nvSpPr>
        <p:spPr>
          <a:xfrm>
            <a:off x="478982" y="2591254"/>
            <a:ext cx="3656919" cy="19908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HOW MANY WAYS CAN YOU THINK OF TO HELP PROTECT THE ENVIRONMENT FROM HARM?</a:t>
            </a:r>
          </a:p>
        </p:txBody>
      </p:sp>
      <p:sp>
        <p:nvSpPr>
          <p:cNvPr id="13" name="Rectangle: Rounded Corners 12">
            <a:extLst>
              <a:ext uri="{FF2B5EF4-FFF2-40B4-BE49-F238E27FC236}">
                <a16:creationId xmlns:a16="http://schemas.microsoft.com/office/drawing/2014/main" id="{5214CE68-7FF7-AA3A-3B66-16081B44203A}"/>
              </a:ext>
            </a:extLst>
          </p:cNvPr>
          <p:cNvSpPr/>
          <p:nvPr/>
        </p:nvSpPr>
        <p:spPr>
          <a:xfrm>
            <a:off x="4820303" y="1418979"/>
            <a:ext cx="2551394" cy="1393951"/>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What can you do at home?</a:t>
            </a:r>
          </a:p>
        </p:txBody>
      </p:sp>
      <p:sp>
        <p:nvSpPr>
          <p:cNvPr id="18" name="Rectangle: Rounded Corners 17">
            <a:extLst>
              <a:ext uri="{FF2B5EF4-FFF2-40B4-BE49-F238E27FC236}">
                <a16:creationId xmlns:a16="http://schemas.microsoft.com/office/drawing/2014/main" id="{01574C4A-488A-1758-1C06-7BBE871CF788}"/>
              </a:ext>
            </a:extLst>
          </p:cNvPr>
          <p:cNvSpPr/>
          <p:nvPr/>
        </p:nvSpPr>
        <p:spPr>
          <a:xfrm>
            <a:off x="7946492" y="2932200"/>
            <a:ext cx="2551394" cy="1393951"/>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What can you do at school?</a:t>
            </a:r>
          </a:p>
        </p:txBody>
      </p:sp>
      <p:sp>
        <p:nvSpPr>
          <p:cNvPr id="19" name="Rectangle: Rounded Corners 18">
            <a:extLst>
              <a:ext uri="{FF2B5EF4-FFF2-40B4-BE49-F238E27FC236}">
                <a16:creationId xmlns:a16="http://schemas.microsoft.com/office/drawing/2014/main" id="{888D7CAE-07F8-D7D2-3982-00CEE1717D96}"/>
              </a:ext>
            </a:extLst>
          </p:cNvPr>
          <p:cNvSpPr/>
          <p:nvPr/>
        </p:nvSpPr>
        <p:spPr>
          <a:xfrm>
            <a:off x="4820303" y="4410501"/>
            <a:ext cx="2551394" cy="1393951"/>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What can you do at when outside?</a:t>
            </a:r>
          </a:p>
        </p:txBody>
      </p:sp>
    </p:spTree>
    <p:extLst>
      <p:ext uri="{BB962C8B-B14F-4D97-AF65-F5344CB8AC3E}">
        <p14:creationId xmlns:p14="http://schemas.microsoft.com/office/powerpoint/2010/main" val="127158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1389121" y="543557"/>
            <a:ext cx="11040194" cy="2123658"/>
          </a:xfrm>
          <a:prstGeom prst="rect">
            <a:avLst/>
          </a:prstGeom>
          <a:noFill/>
        </p:spPr>
        <p:txBody>
          <a:bodyPr wrap="square" rtlCol="0">
            <a:spAutoFit/>
          </a:bodyPr>
          <a:lstStyle/>
          <a:p>
            <a:r>
              <a:rPr lang="en-GB" sz="6600" b="1" dirty="0"/>
              <a:t>But how can walking help protect the environment? </a:t>
            </a:r>
          </a:p>
        </p:txBody>
      </p:sp>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41AA7A5E-5DEB-C75B-3A2B-D36C5452DD81}"/>
              </a:ext>
            </a:extLst>
          </p:cNvPr>
          <p:cNvSpPr/>
          <p:nvPr/>
        </p:nvSpPr>
        <p:spPr>
          <a:xfrm>
            <a:off x="11204712" y="5252614"/>
            <a:ext cx="669236" cy="55183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A3FC8805-5073-400F-7E20-D7ECDCFE0A2D}"/>
              </a:ext>
            </a:extLst>
          </p:cNvPr>
          <p:cNvSpPr txBox="1"/>
          <p:nvPr/>
        </p:nvSpPr>
        <p:spPr>
          <a:xfrm>
            <a:off x="5325596" y="2993854"/>
            <a:ext cx="5154367" cy="2258760"/>
          </a:xfrm>
          <a:prstGeom prst="rect">
            <a:avLst/>
          </a:prstGeom>
          <a:solidFill>
            <a:srgbClr val="00B050"/>
          </a:solidFill>
        </p:spPr>
        <p:txBody>
          <a:bodyPr wrap="square" rtlCol="0">
            <a:spAutoFit/>
          </a:bodyPr>
          <a:lstStyle/>
          <a:p>
            <a:pPr algn="ctr">
              <a:lnSpc>
                <a:spcPct val="107000"/>
              </a:lnSpc>
              <a:spcAft>
                <a:spcPts val="800"/>
              </a:spcAft>
            </a:pPr>
            <a:r>
              <a:rPr lang="en-GB" sz="2800" b="1" u="sng"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Planet friendly</a:t>
            </a:r>
          </a:p>
          <a:p>
            <a:pPr>
              <a:lnSpc>
                <a:spcPct val="107000"/>
              </a:lnSpc>
              <a:spcAft>
                <a:spcPts val="800"/>
              </a:spcAft>
            </a:pPr>
            <a:r>
              <a:rPr lang="en-GB" sz="2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Swapping driving for walking is a great way to reduce CO2 emissions and help protect our planet.</a:t>
            </a:r>
          </a:p>
          <a:p>
            <a:pPr>
              <a:lnSpc>
                <a:spcPct val="107000"/>
              </a:lnSpc>
              <a:spcAft>
                <a:spcPts val="800"/>
              </a:spcAft>
            </a:pPr>
            <a:endPar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descr="Close-up of car exhaust tail pipe">
            <a:extLst>
              <a:ext uri="{FF2B5EF4-FFF2-40B4-BE49-F238E27FC236}">
                <a16:creationId xmlns:a16="http://schemas.microsoft.com/office/drawing/2014/main" id="{2FD45045-097F-8321-B934-E5230F94A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0005" y="2993854"/>
            <a:ext cx="3703384" cy="2258760"/>
          </a:xfrm>
          <a:prstGeom prst="rect">
            <a:avLst/>
          </a:prstGeom>
        </p:spPr>
      </p:pic>
    </p:spTree>
    <p:extLst>
      <p:ext uri="{BB962C8B-B14F-4D97-AF65-F5344CB8AC3E}">
        <p14:creationId xmlns:p14="http://schemas.microsoft.com/office/powerpoint/2010/main" val="3069851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1FA033D-07A7-3967-3AE2-520C9EE560D0}"/>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727B25EE-F28B-1272-D55E-33A01FD1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Box 8">
            <a:extLst>
              <a:ext uri="{FF2B5EF4-FFF2-40B4-BE49-F238E27FC236}">
                <a16:creationId xmlns:a16="http://schemas.microsoft.com/office/drawing/2014/main" id="{C31B4548-9EB6-766D-6B1F-E6D755CCFF08}"/>
              </a:ext>
            </a:extLst>
          </p:cNvPr>
          <p:cNvSpPr txBox="1"/>
          <p:nvPr/>
        </p:nvSpPr>
        <p:spPr>
          <a:xfrm>
            <a:off x="7182676" y="1054965"/>
            <a:ext cx="4590323" cy="3416320"/>
          </a:xfrm>
          <a:prstGeom prst="rect">
            <a:avLst/>
          </a:prstGeom>
          <a:noFill/>
        </p:spPr>
        <p:txBody>
          <a:bodyPr wrap="square" rtlCol="0">
            <a:spAutoFit/>
          </a:bodyPr>
          <a:lstStyle/>
          <a:p>
            <a:r>
              <a:rPr lang="en-GB" sz="3200" b="1" dirty="0"/>
              <a:t>And finally….</a:t>
            </a:r>
          </a:p>
          <a:p>
            <a:endParaRPr lang="en-GB" sz="3200" b="1" dirty="0"/>
          </a:p>
          <a:p>
            <a:r>
              <a:rPr lang="en-GB" sz="2400" b="1" dirty="0">
                <a:solidFill>
                  <a:schemeClr val="bg1"/>
                </a:solidFill>
              </a:rPr>
              <a:t>J</a:t>
            </a:r>
            <a:r>
              <a:rPr kumimoji="0" lang="en-GB" sz="3200" b="1" i="0" u="none" strike="noStrike" kern="1200" cap="none" spc="0" normalizeH="0" baseline="0" noProof="0" dirty="0">
                <a:ln>
                  <a:noFill/>
                </a:ln>
                <a:solidFill>
                  <a:srgbClr val="FF0000"/>
                </a:solidFill>
                <a:effectLst/>
                <a:uLnTx/>
                <a:uFillTx/>
                <a:latin typeface="Calibri" panose="020F0502020204030204"/>
                <a:ea typeface="+mn-ea"/>
                <a:cs typeface="+mn-cs"/>
              </a:rPr>
              <a:t>LOOK</a:t>
            </a: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 out for activities and competitions set up by your school JRSOs throughout the year!!! </a:t>
            </a:r>
            <a:r>
              <a:rPr lang="en-GB" sz="2400" b="1" dirty="0">
                <a:solidFill>
                  <a:schemeClr val="bg1"/>
                </a:solidFill>
              </a:rPr>
              <a:t>RSO team this year!</a:t>
            </a:r>
            <a:endParaRPr lang="en-GB" b="1" dirty="0">
              <a:solidFill>
                <a:schemeClr val="bg1"/>
              </a:solidFill>
            </a:endParaRPr>
          </a:p>
        </p:txBody>
      </p:sp>
      <p:sp>
        <p:nvSpPr>
          <p:cNvPr id="12" name="Action Button: Go Home 11">
            <a:hlinkClick r:id="rId4" action="ppaction://hlinksldjump" highlightClick="1"/>
            <a:extLst>
              <a:ext uri="{FF2B5EF4-FFF2-40B4-BE49-F238E27FC236}">
                <a16:creationId xmlns:a16="http://schemas.microsoft.com/office/drawing/2014/main" id="{C0198E4E-CB96-E4E9-9DBD-52A589FB08C2}"/>
              </a:ext>
            </a:extLst>
          </p:cNvPr>
          <p:cNvSpPr/>
          <p:nvPr/>
        </p:nvSpPr>
        <p:spPr>
          <a:xfrm>
            <a:off x="10807147" y="5099656"/>
            <a:ext cx="834887" cy="59634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Lots of googly eyes on yellow background">
            <a:extLst>
              <a:ext uri="{FF2B5EF4-FFF2-40B4-BE49-F238E27FC236}">
                <a16:creationId xmlns:a16="http://schemas.microsoft.com/office/drawing/2014/main" id="{41BC5DC1-B7C4-4927-A01D-C574B7D148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1381" y="309489"/>
            <a:ext cx="6486533" cy="5386515"/>
          </a:xfrm>
          <a:prstGeom prst="rect">
            <a:avLst/>
          </a:prstGeom>
        </p:spPr>
      </p:pic>
    </p:spTree>
    <p:extLst>
      <p:ext uri="{BB962C8B-B14F-4D97-AF65-F5344CB8AC3E}">
        <p14:creationId xmlns:p14="http://schemas.microsoft.com/office/powerpoint/2010/main" val="3447468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987283" y="3667540"/>
            <a:ext cx="10217427" cy="2123658"/>
          </a:xfrm>
          <a:prstGeom prst="rect">
            <a:avLst/>
          </a:prstGeom>
          <a:noFill/>
        </p:spPr>
        <p:txBody>
          <a:bodyPr wrap="square" rtlCol="0">
            <a:spAutoFit/>
          </a:bodyPr>
          <a:lstStyle/>
          <a:p>
            <a:pPr algn="ctr"/>
            <a:r>
              <a:rPr lang="en-GB" sz="6600" b="1" dirty="0"/>
              <a:t>Pedestrian Safety: Suggested Activities</a:t>
            </a:r>
          </a:p>
        </p:txBody>
      </p:sp>
      <p:pic>
        <p:nvPicPr>
          <p:cNvPr id="2050" name="Picture 2">
            <a:extLst>
              <a:ext uri="{FF2B5EF4-FFF2-40B4-BE49-F238E27FC236}">
                <a16:creationId xmlns:a16="http://schemas.microsoft.com/office/drawing/2014/main" id="{D38B74A9-7719-152A-DD2C-87E45C86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7110" y="809625"/>
            <a:ext cx="5057775" cy="2619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36D4518E-55BA-23DC-DE0F-0F95127479B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6457F23C-233E-562F-F67A-DB94A66510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Action Button: Go Forward or Next 2">
            <a:hlinkClick r:id="" action="ppaction://hlinkshowjump?jump=nextslide" highlightClick="1"/>
            <a:extLst>
              <a:ext uri="{FF2B5EF4-FFF2-40B4-BE49-F238E27FC236}">
                <a16:creationId xmlns:a16="http://schemas.microsoft.com/office/drawing/2014/main" id="{BF28423D-29F4-B71F-C841-A6C97A712248}"/>
              </a:ext>
            </a:extLst>
          </p:cNvPr>
          <p:cNvSpPr/>
          <p:nvPr/>
        </p:nvSpPr>
        <p:spPr>
          <a:xfrm>
            <a:off x="11204710" y="5420139"/>
            <a:ext cx="568290" cy="39942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506130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6D4518E-55BA-23DC-DE0F-0F95127479B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6457F23C-233E-562F-F67A-DB94A66510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7" name="TextBox 6">
            <a:extLst>
              <a:ext uri="{FF2B5EF4-FFF2-40B4-BE49-F238E27FC236}">
                <a16:creationId xmlns:a16="http://schemas.microsoft.com/office/drawing/2014/main" id="{90AC3702-A6FF-8A9F-6529-DE56B380A79A}"/>
              </a:ext>
            </a:extLst>
          </p:cNvPr>
          <p:cNvSpPr txBox="1"/>
          <p:nvPr/>
        </p:nvSpPr>
        <p:spPr>
          <a:xfrm>
            <a:off x="609600" y="145739"/>
            <a:ext cx="10972799" cy="1979901"/>
          </a:xfrm>
          <a:prstGeom prst="rect">
            <a:avLst/>
          </a:prstGeom>
          <a:noFill/>
        </p:spPr>
        <p:txBody>
          <a:bodyPr wrap="square">
            <a:spAutoFit/>
          </a:bodyPr>
          <a:lstStyle/>
          <a:p>
            <a:pPr marL="0" marR="0" indent="0" algn="l">
              <a:lnSpc>
                <a:spcPct val="114000"/>
              </a:lnSpc>
              <a:spcBef>
                <a:spcPts val="0"/>
              </a:spcBef>
              <a:spcAft>
                <a:spcPts val="1000"/>
              </a:spcAft>
            </a:pPr>
            <a:r>
              <a:rPr lang="en-US" sz="1800" b="1" kern="1400" dirty="0">
                <a:ln>
                  <a:noFill/>
                </a:ln>
                <a:solidFill>
                  <a:srgbClr val="000000"/>
                </a:solidFill>
                <a:effectLst/>
                <a:latin typeface="Calibri" panose="020F0502020204030204" pitchFamily="34" charset="0"/>
              </a:rPr>
              <a:t>There are lots of things you can include when covering this topic. </a:t>
            </a:r>
            <a:endParaRPr lang="en-US" sz="1400" b="1"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1800" b="1" kern="1400" dirty="0">
                <a:ln>
                  <a:noFill/>
                </a:ln>
                <a:solidFill>
                  <a:srgbClr val="000000"/>
                </a:solidFill>
                <a:effectLst/>
                <a:latin typeface="Calibri" panose="020F0502020204030204" pitchFamily="34" charset="0"/>
              </a:rPr>
              <a:t>Use this </a:t>
            </a:r>
            <a:r>
              <a:rPr lang="en-US" sz="1800" b="1" kern="1400" dirty="0">
                <a:ln>
                  <a:noFill/>
                </a:ln>
                <a:solidFill>
                  <a:srgbClr val="000000"/>
                </a:solidFill>
                <a:effectLst/>
                <a:latin typeface="Calibri" panose="020F0502020204030204" pitchFamily="34" charset="0"/>
                <a:hlinkClick r:id="rId4" action="ppaction://hlinksldjump"/>
              </a:rPr>
              <a:t>action log </a:t>
            </a:r>
            <a:r>
              <a:rPr lang="en-US" sz="1800" b="1" kern="1400" dirty="0">
                <a:ln>
                  <a:noFill/>
                </a:ln>
                <a:solidFill>
                  <a:srgbClr val="000000"/>
                </a:solidFill>
                <a:effectLst/>
                <a:latin typeface="Calibri" panose="020F0502020204030204" pitchFamily="34" charset="0"/>
              </a:rPr>
              <a:t>to track your achievements or create your own! </a:t>
            </a:r>
            <a:endParaRPr lang="en-US" sz="1400" b="1"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1800" b="1" kern="1400" dirty="0">
                <a:ln>
                  <a:noFill/>
                </a:ln>
                <a:solidFill>
                  <a:srgbClr val="000000"/>
                </a:solidFill>
                <a:effectLst/>
                <a:latin typeface="Calibri" panose="020F0502020204030204" pitchFamily="34" charset="0"/>
              </a:rPr>
              <a:t>You might decide to create your own actions that you think are a better match for your school. If so then go for it with the  help of your supporting adult in school, and our Road Safety Officer!  </a:t>
            </a:r>
            <a:endParaRPr lang="en-US" sz="1400" b="1"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p:txBody>
      </p:sp>
      <p:sp>
        <p:nvSpPr>
          <p:cNvPr id="6" name="Cloud 5">
            <a:extLst>
              <a:ext uri="{FF2B5EF4-FFF2-40B4-BE49-F238E27FC236}">
                <a16:creationId xmlns:a16="http://schemas.microsoft.com/office/drawing/2014/main" id="{383BFE98-5EB5-DC2E-6C94-CEA08A7CE3CB}"/>
              </a:ext>
            </a:extLst>
          </p:cNvPr>
          <p:cNvSpPr/>
          <p:nvPr/>
        </p:nvSpPr>
        <p:spPr>
          <a:xfrm>
            <a:off x="443947" y="1934815"/>
            <a:ext cx="2902227" cy="1696279"/>
          </a:xfrm>
          <a:prstGeom prst="cloud">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l">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endParaRPr lang="en-US" sz="1400" b="1" kern="1400" dirty="0">
              <a:solidFill>
                <a:srgbClr val="000000"/>
              </a:solidFill>
              <a:latin typeface="Comic Sans MS" panose="030F0702030302020204" pitchFamily="66" charset="0"/>
            </a:endParaRPr>
          </a:p>
          <a:p>
            <a:pPr marL="0" marR="0" indent="0" algn="ctr">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ctr">
              <a:lnSpc>
                <a:spcPct val="119000"/>
              </a:lnSpc>
              <a:spcBef>
                <a:spcPts val="0"/>
              </a:spcBef>
              <a:spcAft>
                <a:spcPts val="600"/>
              </a:spcAft>
            </a:pPr>
            <a:r>
              <a:rPr lang="en-US" sz="1400" b="1" kern="1400" dirty="0">
                <a:ln>
                  <a:noFill/>
                </a:ln>
                <a:solidFill>
                  <a:schemeClr val="bg1"/>
                </a:solidFill>
                <a:effectLst/>
                <a:latin typeface="Comic Sans MS" panose="030F0702030302020204" pitchFamily="66" charset="0"/>
              </a:rPr>
              <a:t>Create Displays in    your school to showcase your work!</a:t>
            </a:r>
            <a:endParaRPr lang="en-US" sz="1400" kern="1400" dirty="0">
              <a:ln>
                <a:noFill/>
              </a:ln>
              <a:solidFill>
                <a:schemeClr val="bg1"/>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a:p>
            <a:pPr algn="ctr"/>
            <a:endParaRPr lang="en-GB" dirty="0"/>
          </a:p>
        </p:txBody>
      </p:sp>
      <p:sp>
        <p:nvSpPr>
          <p:cNvPr id="9" name="Cloud 8">
            <a:extLst>
              <a:ext uri="{FF2B5EF4-FFF2-40B4-BE49-F238E27FC236}">
                <a16:creationId xmlns:a16="http://schemas.microsoft.com/office/drawing/2014/main" id="{37067AD9-3333-AED5-F301-234CC8579A97}"/>
              </a:ext>
            </a:extLst>
          </p:cNvPr>
          <p:cNvSpPr/>
          <p:nvPr/>
        </p:nvSpPr>
        <p:spPr>
          <a:xfrm>
            <a:off x="3995530" y="2030227"/>
            <a:ext cx="2902227" cy="1696279"/>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l">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just">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just">
              <a:lnSpc>
                <a:spcPct val="119000"/>
              </a:lnSpc>
              <a:spcBef>
                <a:spcPts val="0"/>
              </a:spcBef>
              <a:spcAft>
                <a:spcPts val="600"/>
              </a:spcAft>
            </a:pPr>
            <a:endParaRPr lang="en-US" sz="1400" b="1" kern="1400" dirty="0">
              <a:solidFill>
                <a:srgbClr val="000000"/>
              </a:solidFill>
              <a:latin typeface="Comic Sans MS" panose="030F0702030302020204" pitchFamily="66" charset="0"/>
            </a:endParaRPr>
          </a:p>
          <a:p>
            <a:pPr marL="0" marR="0" indent="0" algn="just">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just">
              <a:lnSpc>
                <a:spcPct val="119000"/>
              </a:lnSpc>
              <a:spcBef>
                <a:spcPts val="0"/>
              </a:spcBef>
              <a:spcAft>
                <a:spcPts val="600"/>
              </a:spcAft>
            </a:pPr>
            <a:endParaRPr lang="en-US" sz="1400" b="1" kern="1400" dirty="0">
              <a:solidFill>
                <a:srgbClr val="000000"/>
              </a:solidFill>
              <a:latin typeface="Comic Sans MS" panose="030F0702030302020204" pitchFamily="66" charset="0"/>
            </a:endParaRPr>
          </a:p>
          <a:p>
            <a:pPr marL="0" marR="0" indent="0" algn="just">
              <a:lnSpc>
                <a:spcPct val="119000"/>
              </a:lnSpc>
              <a:spcBef>
                <a:spcPts val="0"/>
              </a:spcBef>
              <a:spcAft>
                <a:spcPts val="600"/>
              </a:spcAft>
            </a:pPr>
            <a:endParaRPr lang="en-US" sz="1400" b="1" kern="1400" dirty="0">
              <a:solidFill>
                <a:srgbClr val="000000"/>
              </a:solidFill>
              <a:latin typeface="Comic Sans MS" panose="030F0702030302020204" pitchFamily="66" charset="0"/>
            </a:endParaRPr>
          </a:p>
          <a:p>
            <a:pPr marL="0" marR="0" indent="0" algn="ctr">
              <a:lnSpc>
                <a:spcPct val="119000"/>
              </a:lnSpc>
              <a:spcBef>
                <a:spcPts val="0"/>
              </a:spcBef>
              <a:spcAft>
                <a:spcPts val="600"/>
              </a:spcAft>
            </a:pPr>
            <a:r>
              <a:rPr lang="en-US" sz="1400" b="1" kern="1400" dirty="0">
                <a:ln>
                  <a:noFill/>
                </a:ln>
                <a:solidFill>
                  <a:schemeClr val="bg1"/>
                </a:solidFill>
                <a:effectLst/>
                <a:latin typeface="Comic Sans MS" panose="030F0702030302020204" pitchFamily="66" charset="0"/>
              </a:rPr>
              <a:t>Create a weekly  BLOG to share your efforts with the school and community.</a:t>
            </a:r>
            <a:endParaRPr lang="en-US" sz="1400" kern="1400" dirty="0">
              <a:ln>
                <a:noFill/>
              </a:ln>
              <a:solidFill>
                <a:schemeClr val="bg1"/>
              </a:solidFill>
              <a:effectLst/>
              <a:latin typeface="Calibri" panose="020F0502020204030204" pitchFamily="34" charset="0"/>
            </a:endParaRPr>
          </a:p>
          <a:p>
            <a:pPr marL="0" marR="0" indent="0" algn="l">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a:p>
            <a:pPr marL="0" marR="0" indent="0" algn="l">
              <a:lnSpc>
                <a:spcPct val="119000"/>
              </a:lnSpc>
              <a:spcBef>
                <a:spcPts val="0"/>
              </a:spcBef>
              <a:spcAft>
                <a:spcPts val="600"/>
              </a:spcAft>
            </a:pPr>
            <a:endParaRPr lang="en-US" sz="1400" kern="1400" dirty="0">
              <a:solidFill>
                <a:srgbClr val="000000"/>
              </a:solidFill>
              <a:latin typeface="Comic Sans MS" panose="030F0702030302020204" pitchFamily="66" charset="0"/>
            </a:endParaRPr>
          </a:p>
          <a:p>
            <a:pPr marL="0" marR="0" indent="0" algn="ctr">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a:p>
            <a:pPr algn="ctr"/>
            <a:endParaRPr lang="en-GB" dirty="0"/>
          </a:p>
        </p:txBody>
      </p:sp>
      <p:grpSp>
        <p:nvGrpSpPr>
          <p:cNvPr id="14" name="Group 13">
            <a:extLst>
              <a:ext uri="{FF2B5EF4-FFF2-40B4-BE49-F238E27FC236}">
                <a16:creationId xmlns:a16="http://schemas.microsoft.com/office/drawing/2014/main" id="{A63C4028-27B0-1033-39B2-FDD20CDED526}"/>
              </a:ext>
            </a:extLst>
          </p:cNvPr>
          <p:cNvGrpSpPr/>
          <p:nvPr/>
        </p:nvGrpSpPr>
        <p:grpSpPr>
          <a:xfrm>
            <a:off x="7547113" y="1934813"/>
            <a:ext cx="2902227" cy="1696279"/>
            <a:chOff x="7547113" y="1934813"/>
            <a:chExt cx="2902227" cy="1696279"/>
          </a:xfrm>
        </p:grpSpPr>
        <p:sp>
          <p:nvSpPr>
            <p:cNvPr id="10" name="Cloud 9">
              <a:extLst>
                <a:ext uri="{FF2B5EF4-FFF2-40B4-BE49-F238E27FC236}">
                  <a16:creationId xmlns:a16="http://schemas.microsoft.com/office/drawing/2014/main" id="{11B18293-76EC-92C6-852A-9603242B3407}"/>
                </a:ext>
              </a:extLst>
            </p:cNvPr>
            <p:cNvSpPr/>
            <p:nvPr/>
          </p:nvSpPr>
          <p:spPr>
            <a:xfrm>
              <a:off x="7547113" y="1934813"/>
              <a:ext cx="2902227" cy="1696279"/>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l">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endParaRPr lang="en-US" sz="1400" b="1" kern="1400" dirty="0">
                <a:solidFill>
                  <a:srgbClr val="000000"/>
                </a:solidFill>
                <a:latin typeface="Comic Sans MS" panose="030F0702030302020204" pitchFamily="66" charset="0"/>
              </a:endParaRPr>
            </a:p>
            <a:p>
              <a:pPr marL="0" marR="0" indent="0" algn="ctr">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a:p>
              <a:pPr marL="0" marR="0" indent="0" algn="ctr">
                <a:lnSpc>
                  <a:spcPct val="119000"/>
                </a:lnSpc>
                <a:spcBef>
                  <a:spcPts val="0"/>
                </a:spcBef>
                <a:spcAft>
                  <a:spcPts val="600"/>
                </a:spcAft>
              </a:pPr>
              <a:endParaRPr lang="en-US" sz="1400" kern="1400" dirty="0">
                <a:ln>
                  <a:noFill/>
                </a:ln>
                <a:solidFill>
                  <a:schemeClr val="bg1"/>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a:p>
              <a:pPr algn="ctr"/>
              <a:endParaRPr lang="en-GB" dirty="0"/>
            </a:p>
          </p:txBody>
        </p:sp>
        <p:sp>
          <p:nvSpPr>
            <p:cNvPr id="15" name="TextBox 14">
              <a:extLst>
                <a:ext uri="{FF2B5EF4-FFF2-40B4-BE49-F238E27FC236}">
                  <a16:creationId xmlns:a16="http://schemas.microsoft.com/office/drawing/2014/main" id="{3D7E65F9-BB67-D340-6733-27C35876CB04}"/>
                </a:ext>
              </a:extLst>
            </p:cNvPr>
            <p:cNvSpPr txBox="1"/>
            <p:nvPr/>
          </p:nvSpPr>
          <p:spPr>
            <a:xfrm>
              <a:off x="7851914" y="2231031"/>
              <a:ext cx="2597426" cy="1100558"/>
            </a:xfrm>
            <a:prstGeom prst="rect">
              <a:avLst/>
            </a:prstGeom>
            <a:noFill/>
          </p:spPr>
          <p:txBody>
            <a:bodyPr wrap="square">
              <a:spAutoFit/>
            </a:bodyPr>
            <a:lstStyle/>
            <a:p>
              <a:pPr marL="0" marR="0" indent="0" algn="l">
                <a:lnSpc>
                  <a:spcPct val="119000"/>
                </a:lnSpc>
                <a:spcBef>
                  <a:spcPts val="0"/>
                </a:spcBef>
                <a:spcAft>
                  <a:spcPts val="600"/>
                </a:spcAft>
              </a:pPr>
              <a:r>
                <a:rPr lang="en-US" sz="1400" b="1" kern="1400" dirty="0" err="1">
                  <a:ln>
                    <a:noFill/>
                  </a:ln>
                  <a:solidFill>
                    <a:schemeClr val="bg1"/>
                  </a:solidFill>
                  <a:effectLst/>
                  <a:latin typeface="Comic Sans MS" panose="030F0702030302020204" pitchFamily="66" charset="0"/>
                </a:rPr>
                <a:t>Organise</a:t>
              </a:r>
              <a:r>
                <a:rPr lang="en-US" sz="1400" b="1" kern="1400" dirty="0">
                  <a:ln>
                    <a:noFill/>
                  </a:ln>
                  <a:solidFill>
                    <a:schemeClr val="bg1"/>
                  </a:solidFill>
                  <a:effectLst/>
                  <a:latin typeface="Comic Sans MS" panose="030F0702030302020204" pitchFamily="66" charset="0"/>
                </a:rPr>
                <a:t> a competition. This could an activity sheet, quiz, poster design competition etc. </a:t>
              </a:r>
              <a:endParaRPr lang="en-US" sz="1400" kern="1400" dirty="0">
                <a:ln>
                  <a:noFill/>
                </a:ln>
                <a:solidFill>
                  <a:schemeClr val="bg1"/>
                </a:solidFill>
                <a:effectLst/>
                <a:latin typeface="Calibri" panose="020F0502020204030204" pitchFamily="34" charset="0"/>
              </a:endParaRPr>
            </a:p>
          </p:txBody>
        </p:sp>
      </p:grpSp>
      <p:grpSp>
        <p:nvGrpSpPr>
          <p:cNvPr id="17" name="Group 16">
            <a:extLst>
              <a:ext uri="{FF2B5EF4-FFF2-40B4-BE49-F238E27FC236}">
                <a16:creationId xmlns:a16="http://schemas.microsoft.com/office/drawing/2014/main" id="{D9E4F395-2C74-5D7C-F8A0-D84741D51539}"/>
              </a:ext>
            </a:extLst>
          </p:cNvPr>
          <p:cNvGrpSpPr/>
          <p:nvPr/>
        </p:nvGrpSpPr>
        <p:grpSpPr>
          <a:xfrm>
            <a:off x="3995530" y="4020067"/>
            <a:ext cx="2902227" cy="1696279"/>
            <a:chOff x="3995530" y="4020067"/>
            <a:chExt cx="2902227" cy="1696279"/>
          </a:xfrm>
        </p:grpSpPr>
        <p:sp>
          <p:nvSpPr>
            <p:cNvPr id="12" name="Cloud 11">
              <a:extLst>
                <a:ext uri="{FF2B5EF4-FFF2-40B4-BE49-F238E27FC236}">
                  <a16:creationId xmlns:a16="http://schemas.microsoft.com/office/drawing/2014/main" id="{ABC8EA64-D1CF-0734-3B0F-131787FAE3CE}"/>
                </a:ext>
              </a:extLst>
            </p:cNvPr>
            <p:cNvSpPr/>
            <p:nvPr/>
          </p:nvSpPr>
          <p:spPr>
            <a:xfrm>
              <a:off x="3995530" y="4020067"/>
              <a:ext cx="2902227" cy="1696279"/>
            </a:xfrm>
            <a:prstGeom prst="cloud">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l">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endParaRPr lang="en-US" sz="1400" b="1" kern="1400" dirty="0">
                <a:solidFill>
                  <a:srgbClr val="000000"/>
                </a:solidFill>
                <a:latin typeface="Comic Sans MS" panose="030F0702030302020204" pitchFamily="66" charset="0"/>
              </a:endParaRPr>
            </a:p>
            <a:p>
              <a:pPr marL="0" marR="0" indent="0" algn="ctr">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a:p>
              <a:pPr algn="ctr"/>
              <a:endParaRPr lang="en-GB" dirty="0"/>
            </a:p>
          </p:txBody>
        </p:sp>
        <p:sp>
          <p:nvSpPr>
            <p:cNvPr id="18" name="TextBox 17">
              <a:extLst>
                <a:ext uri="{FF2B5EF4-FFF2-40B4-BE49-F238E27FC236}">
                  <a16:creationId xmlns:a16="http://schemas.microsoft.com/office/drawing/2014/main" id="{A2D5EAF7-A91B-13CD-8218-52A612044D5D}"/>
                </a:ext>
              </a:extLst>
            </p:cNvPr>
            <p:cNvSpPr txBox="1"/>
            <p:nvPr/>
          </p:nvSpPr>
          <p:spPr>
            <a:xfrm>
              <a:off x="4406347" y="4213499"/>
              <a:ext cx="2345637" cy="1502847"/>
            </a:xfrm>
            <a:prstGeom prst="rect">
              <a:avLst/>
            </a:prstGeom>
            <a:noFill/>
          </p:spPr>
          <p:txBody>
            <a:bodyPr wrap="square">
              <a:spAutoFit/>
            </a:bodyPr>
            <a:lstStyle/>
            <a:p>
              <a:pPr marL="0" marR="0" indent="0" algn="l">
                <a:lnSpc>
                  <a:spcPct val="119000"/>
                </a:lnSpc>
                <a:spcBef>
                  <a:spcPts val="0"/>
                </a:spcBef>
                <a:spcAft>
                  <a:spcPts val="600"/>
                </a:spcAft>
              </a:pPr>
              <a:r>
                <a:rPr lang="en-US" sz="1400" b="1" kern="1400" dirty="0" err="1">
                  <a:ln>
                    <a:noFill/>
                  </a:ln>
                  <a:solidFill>
                    <a:schemeClr val="bg1"/>
                  </a:solidFill>
                  <a:effectLst/>
                  <a:latin typeface="Comic Sans MS" panose="030F0702030302020204" pitchFamily="66" charset="0"/>
                </a:rPr>
                <a:t>Organise</a:t>
              </a:r>
              <a:r>
                <a:rPr lang="en-US" sz="1400" b="1" kern="1400" dirty="0">
                  <a:ln>
                    <a:noFill/>
                  </a:ln>
                  <a:solidFill>
                    <a:schemeClr val="bg1"/>
                  </a:solidFill>
                  <a:effectLst/>
                  <a:latin typeface="Comic Sans MS" panose="030F0702030302020204" pitchFamily="66" charset="0"/>
                </a:rPr>
                <a:t> a day for the whole school based on the theme of walking safely.</a:t>
              </a:r>
              <a:endParaRPr lang="en-US" sz="1400" kern="1400" dirty="0">
                <a:ln>
                  <a:noFill/>
                </a:ln>
                <a:solidFill>
                  <a:schemeClr val="bg1"/>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p:txBody>
        </p:sp>
      </p:grpSp>
      <p:grpSp>
        <p:nvGrpSpPr>
          <p:cNvPr id="20" name="Group 19">
            <a:extLst>
              <a:ext uri="{FF2B5EF4-FFF2-40B4-BE49-F238E27FC236}">
                <a16:creationId xmlns:a16="http://schemas.microsoft.com/office/drawing/2014/main" id="{D0E0CB78-3688-BB56-F94F-7A40BDC64B42}"/>
              </a:ext>
            </a:extLst>
          </p:cNvPr>
          <p:cNvGrpSpPr/>
          <p:nvPr/>
        </p:nvGrpSpPr>
        <p:grpSpPr>
          <a:xfrm>
            <a:off x="443947" y="4020067"/>
            <a:ext cx="2902227" cy="1952631"/>
            <a:chOff x="443947" y="4020067"/>
            <a:chExt cx="2902227" cy="1952631"/>
          </a:xfrm>
        </p:grpSpPr>
        <p:sp>
          <p:nvSpPr>
            <p:cNvPr id="13" name="Cloud 12">
              <a:extLst>
                <a:ext uri="{FF2B5EF4-FFF2-40B4-BE49-F238E27FC236}">
                  <a16:creationId xmlns:a16="http://schemas.microsoft.com/office/drawing/2014/main" id="{46CDF513-EA57-1839-6268-AE173897AE96}"/>
                </a:ext>
              </a:extLst>
            </p:cNvPr>
            <p:cNvSpPr/>
            <p:nvPr/>
          </p:nvSpPr>
          <p:spPr>
            <a:xfrm>
              <a:off x="443947" y="4020067"/>
              <a:ext cx="2902227" cy="1696279"/>
            </a:xfrm>
            <a:prstGeom prst="cloud">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l">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endParaRPr lang="en-US" sz="1400" b="1" kern="1400" dirty="0">
                <a:solidFill>
                  <a:srgbClr val="000000"/>
                </a:solidFill>
                <a:latin typeface="Comic Sans MS" panose="030F0702030302020204" pitchFamily="66" charset="0"/>
              </a:endParaRPr>
            </a:p>
            <a:p>
              <a:pPr marL="0" marR="0" indent="0" algn="ctr">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a:p>
              <a:pPr algn="ctr"/>
              <a:endParaRPr lang="en-GB" dirty="0"/>
            </a:p>
          </p:txBody>
        </p:sp>
        <p:sp>
          <p:nvSpPr>
            <p:cNvPr id="21" name="TextBox 20">
              <a:extLst>
                <a:ext uri="{FF2B5EF4-FFF2-40B4-BE49-F238E27FC236}">
                  <a16:creationId xmlns:a16="http://schemas.microsoft.com/office/drawing/2014/main" id="{7F1C0DA7-9F50-9486-139C-3227DD7121FB}"/>
                </a:ext>
              </a:extLst>
            </p:cNvPr>
            <p:cNvSpPr txBox="1"/>
            <p:nvPr/>
          </p:nvSpPr>
          <p:spPr>
            <a:xfrm>
              <a:off x="881271" y="4213498"/>
              <a:ext cx="2325755" cy="1759200"/>
            </a:xfrm>
            <a:prstGeom prst="rect">
              <a:avLst/>
            </a:prstGeom>
            <a:noFill/>
          </p:spPr>
          <p:txBody>
            <a:bodyPr wrap="square">
              <a:spAutoFit/>
            </a:bodyPr>
            <a:lstStyle/>
            <a:p>
              <a:pPr marL="0" marR="0" indent="0" algn="l">
                <a:lnSpc>
                  <a:spcPct val="119000"/>
                </a:lnSpc>
                <a:spcBef>
                  <a:spcPts val="0"/>
                </a:spcBef>
                <a:spcAft>
                  <a:spcPts val="600"/>
                </a:spcAft>
              </a:pPr>
              <a:r>
                <a:rPr lang="en-US" sz="1400" b="1" kern="1400" dirty="0">
                  <a:ln>
                    <a:noFill/>
                  </a:ln>
                  <a:solidFill>
                    <a:schemeClr val="bg1"/>
                  </a:solidFill>
                  <a:effectLst/>
                  <a:latin typeface="Comic Sans MS" panose="030F0702030302020204" pitchFamily="66" charset="0"/>
                </a:rPr>
                <a:t>Create a ‘Walk to School’ class weekly competition and share in results in your weekly assemblies! </a:t>
              </a:r>
              <a:endParaRPr lang="en-US" sz="1400" kern="1400" dirty="0">
                <a:ln>
                  <a:noFill/>
                </a:ln>
                <a:solidFill>
                  <a:schemeClr val="bg1"/>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p:txBody>
        </p:sp>
      </p:grpSp>
      <p:grpSp>
        <p:nvGrpSpPr>
          <p:cNvPr id="24" name="Group 23">
            <a:extLst>
              <a:ext uri="{FF2B5EF4-FFF2-40B4-BE49-F238E27FC236}">
                <a16:creationId xmlns:a16="http://schemas.microsoft.com/office/drawing/2014/main" id="{B98F2213-1C83-303D-3FCF-E2BEF207A91F}"/>
              </a:ext>
            </a:extLst>
          </p:cNvPr>
          <p:cNvGrpSpPr/>
          <p:nvPr/>
        </p:nvGrpSpPr>
        <p:grpSpPr>
          <a:xfrm>
            <a:off x="7547112" y="4020066"/>
            <a:ext cx="2902227" cy="1763968"/>
            <a:chOff x="7547112" y="4020066"/>
            <a:chExt cx="2902227" cy="1763968"/>
          </a:xfrm>
        </p:grpSpPr>
        <p:sp>
          <p:nvSpPr>
            <p:cNvPr id="23" name="Cloud 22">
              <a:extLst>
                <a:ext uri="{FF2B5EF4-FFF2-40B4-BE49-F238E27FC236}">
                  <a16:creationId xmlns:a16="http://schemas.microsoft.com/office/drawing/2014/main" id="{78982B1D-B622-BF05-39C3-2078CFDF8425}"/>
                </a:ext>
              </a:extLst>
            </p:cNvPr>
            <p:cNvSpPr/>
            <p:nvPr/>
          </p:nvSpPr>
          <p:spPr>
            <a:xfrm>
              <a:off x="7547112" y="4020066"/>
              <a:ext cx="2902227" cy="1696279"/>
            </a:xfrm>
            <a:prstGeom prst="cloud">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l">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l">
                <a:lnSpc>
                  <a:spcPct val="119000"/>
                </a:lnSpc>
                <a:spcBef>
                  <a:spcPts val="0"/>
                </a:spcBef>
                <a:spcAft>
                  <a:spcPts val="600"/>
                </a:spcAft>
              </a:pPr>
              <a:endParaRPr lang="en-US" sz="1400" b="1" kern="1400" dirty="0">
                <a:solidFill>
                  <a:srgbClr val="000000"/>
                </a:solidFill>
                <a:latin typeface="Comic Sans MS" panose="030F0702030302020204" pitchFamily="66" charset="0"/>
              </a:endParaRPr>
            </a:p>
            <a:p>
              <a:pPr marL="0" marR="0" indent="0" algn="ctr">
                <a:lnSpc>
                  <a:spcPct val="119000"/>
                </a:lnSpc>
                <a:spcBef>
                  <a:spcPts val="0"/>
                </a:spcBef>
                <a:spcAft>
                  <a:spcPts val="600"/>
                </a:spcAft>
              </a:pPr>
              <a:endParaRPr lang="en-US" sz="1400" b="1" kern="1400" dirty="0">
                <a:ln>
                  <a:noFill/>
                </a:ln>
                <a:solidFill>
                  <a:srgbClr val="000000"/>
                </a:solidFill>
                <a:effectLst/>
                <a:latin typeface="Comic Sans MS" panose="030F0702030302020204" pitchFamily="66" charset="0"/>
              </a:endParaRPr>
            </a:p>
            <a:p>
              <a:pPr marL="0" marR="0" indent="0" algn="ctr">
                <a:lnSpc>
                  <a:spcPct val="119000"/>
                </a:lnSpc>
                <a:spcBef>
                  <a:spcPts val="0"/>
                </a:spcBef>
                <a:spcAft>
                  <a:spcPts val="600"/>
                </a:spcAft>
              </a:pPr>
              <a:endParaRPr lang="en-US" sz="1400" kern="1400" dirty="0">
                <a:ln>
                  <a:noFill/>
                </a:ln>
                <a:solidFill>
                  <a:schemeClr val="bg1"/>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a:p>
              <a:pPr algn="ctr"/>
              <a:endParaRPr lang="en-GB" dirty="0"/>
            </a:p>
          </p:txBody>
        </p:sp>
        <p:sp>
          <p:nvSpPr>
            <p:cNvPr id="25" name="TextBox 24">
              <a:extLst>
                <a:ext uri="{FF2B5EF4-FFF2-40B4-BE49-F238E27FC236}">
                  <a16:creationId xmlns:a16="http://schemas.microsoft.com/office/drawing/2014/main" id="{2F146CEB-ED71-11F9-771A-E10D7E89D414}"/>
                </a:ext>
              </a:extLst>
            </p:cNvPr>
            <p:cNvSpPr txBox="1"/>
            <p:nvPr/>
          </p:nvSpPr>
          <p:spPr>
            <a:xfrm>
              <a:off x="7851914" y="4537539"/>
              <a:ext cx="2471529" cy="1246495"/>
            </a:xfrm>
            <a:prstGeom prst="rect">
              <a:avLst/>
            </a:prstGeom>
            <a:noFill/>
          </p:spPr>
          <p:txBody>
            <a:bodyPr wrap="square">
              <a:spAutoFit/>
            </a:bodyPr>
            <a:lstStyle/>
            <a:p>
              <a:pPr marL="0" marR="0" indent="0" algn="l">
                <a:lnSpc>
                  <a:spcPct val="119000"/>
                </a:lnSpc>
                <a:spcBef>
                  <a:spcPts val="0"/>
                </a:spcBef>
                <a:spcAft>
                  <a:spcPts val="600"/>
                </a:spcAft>
              </a:pPr>
              <a:r>
                <a:rPr lang="en-US" sz="1400" b="1" kern="1400" dirty="0">
                  <a:ln>
                    <a:noFill/>
                  </a:ln>
                  <a:solidFill>
                    <a:schemeClr val="bg1"/>
                  </a:solidFill>
                  <a:effectLst/>
                  <a:latin typeface="Comic Sans MS" panose="030F0702030302020204" pitchFamily="66" charset="0"/>
                </a:rPr>
                <a:t>Share your work with us via X (Twitter) @JRSO_Lincs  </a:t>
              </a:r>
              <a:endParaRPr lang="en-US" sz="1400" kern="1400" dirty="0">
                <a:ln>
                  <a:noFill/>
                </a:ln>
                <a:solidFill>
                  <a:schemeClr val="bg1"/>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p:txBody>
        </p:sp>
      </p:grpSp>
      <p:sp>
        <p:nvSpPr>
          <p:cNvPr id="28" name="Action Button: Go Forward or Next 27">
            <a:hlinkClick r:id="" action="ppaction://hlinkshowjump?jump=nextslide" highlightClick="1"/>
            <a:extLst>
              <a:ext uri="{FF2B5EF4-FFF2-40B4-BE49-F238E27FC236}">
                <a16:creationId xmlns:a16="http://schemas.microsoft.com/office/drawing/2014/main" id="{F7FC71FE-3A74-92C0-CD54-704CEC742528}"/>
              </a:ext>
            </a:extLst>
          </p:cNvPr>
          <p:cNvSpPr/>
          <p:nvPr/>
        </p:nvSpPr>
        <p:spPr>
          <a:xfrm>
            <a:off x="11204710" y="5420139"/>
            <a:ext cx="568290" cy="39942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81545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80">
                                          <p:stCondLst>
                                            <p:cond delay="0"/>
                                          </p:stCondLst>
                                        </p:cTn>
                                        <p:tgtEl>
                                          <p:spTgt spid="9"/>
                                        </p:tgtEl>
                                      </p:cBhvr>
                                    </p:animEffect>
                                    <p:anim calcmode="lin" valueType="num">
                                      <p:cBhvr>
                                        <p:cTn id="2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1" dur="26">
                                          <p:stCondLst>
                                            <p:cond delay="650"/>
                                          </p:stCondLst>
                                        </p:cTn>
                                        <p:tgtEl>
                                          <p:spTgt spid="9"/>
                                        </p:tgtEl>
                                      </p:cBhvr>
                                      <p:to x="100000" y="60000"/>
                                    </p:animScale>
                                    <p:animScale>
                                      <p:cBhvr>
                                        <p:cTn id="32" dur="166" decel="50000">
                                          <p:stCondLst>
                                            <p:cond delay="676"/>
                                          </p:stCondLst>
                                        </p:cTn>
                                        <p:tgtEl>
                                          <p:spTgt spid="9"/>
                                        </p:tgtEl>
                                      </p:cBhvr>
                                      <p:to x="100000" y="100000"/>
                                    </p:animScale>
                                    <p:animScale>
                                      <p:cBhvr>
                                        <p:cTn id="33" dur="26">
                                          <p:stCondLst>
                                            <p:cond delay="1312"/>
                                          </p:stCondLst>
                                        </p:cTn>
                                        <p:tgtEl>
                                          <p:spTgt spid="9"/>
                                        </p:tgtEl>
                                      </p:cBhvr>
                                      <p:to x="100000" y="80000"/>
                                    </p:animScale>
                                    <p:animScale>
                                      <p:cBhvr>
                                        <p:cTn id="34" dur="166" decel="50000">
                                          <p:stCondLst>
                                            <p:cond delay="1338"/>
                                          </p:stCondLst>
                                        </p:cTn>
                                        <p:tgtEl>
                                          <p:spTgt spid="9"/>
                                        </p:tgtEl>
                                      </p:cBhvr>
                                      <p:to x="100000" y="100000"/>
                                    </p:animScale>
                                    <p:animScale>
                                      <p:cBhvr>
                                        <p:cTn id="35" dur="26">
                                          <p:stCondLst>
                                            <p:cond delay="1642"/>
                                          </p:stCondLst>
                                        </p:cTn>
                                        <p:tgtEl>
                                          <p:spTgt spid="9"/>
                                        </p:tgtEl>
                                      </p:cBhvr>
                                      <p:to x="100000" y="90000"/>
                                    </p:animScale>
                                    <p:animScale>
                                      <p:cBhvr>
                                        <p:cTn id="36" dur="166" decel="50000">
                                          <p:stCondLst>
                                            <p:cond delay="1668"/>
                                          </p:stCondLst>
                                        </p:cTn>
                                        <p:tgtEl>
                                          <p:spTgt spid="9"/>
                                        </p:tgtEl>
                                      </p:cBhvr>
                                      <p:to x="100000" y="100000"/>
                                    </p:animScale>
                                    <p:animScale>
                                      <p:cBhvr>
                                        <p:cTn id="37" dur="26">
                                          <p:stCondLst>
                                            <p:cond delay="1808"/>
                                          </p:stCondLst>
                                        </p:cTn>
                                        <p:tgtEl>
                                          <p:spTgt spid="9"/>
                                        </p:tgtEl>
                                      </p:cBhvr>
                                      <p:to x="100000" y="95000"/>
                                    </p:animScale>
                                    <p:animScale>
                                      <p:cBhvr>
                                        <p:cTn id="38" dur="166" decel="50000">
                                          <p:stCondLst>
                                            <p:cond delay="1834"/>
                                          </p:stCondLst>
                                        </p:cTn>
                                        <p:tgtEl>
                                          <p:spTgt spid="9"/>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80">
                                          <p:stCondLst>
                                            <p:cond delay="0"/>
                                          </p:stCondLst>
                                        </p:cTn>
                                        <p:tgtEl>
                                          <p:spTgt spid="14"/>
                                        </p:tgtEl>
                                      </p:cBhvr>
                                    </p:animEffect>
                                    <p:anim calcmode="lin" valueType="num">
                                      <p:cBhvr>
                                        <p:cTn id="4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9" dur="26">
                                          <p:stCondLst>
                                            <p:cond delay="650"/>
                                          </p:stCondLst>
                                        </p:cTn>
                                        <p:tgtEl>
                                          <p:spTgt spid="14"/>
                                        </p:tgtEl>
                                      </p:cBhvr>
                                      <p:to x="100000" y="60000"/>
                                    </p:animScale>
                                    <p:animScale>
                                      <p:cBhvr>
                                        <p:cTn id="50" dur="166" decel="50000">
                                          <p:stCondLst>
                                            <p:cond delay="676"/>
                                          </p:stCondLst>
                                        </p:cTn>
                                        <p:tgtEl>
                                          <p:spTgt spid="14"/>
                                        </p:tgtEl>
                                      </p:cBhvr>
                                      <p:to x="100000" y="100000"/>
                                    </p:animScale>
                                    <p:animScale>
                                      <p:cBhvr>
                                        <p:cTn id="51" dur="26">
                                          <p:stCondLst>
                                            <p:cond delay="1312"/>
                                          </p:stCondLst>
                                        </p:cTn>
                                        <p:tgtEl>
                                          <p:spTgt spid="14"/>
                                        </p:tgtEl>
                                      </p:cBhvr>
                                      <p:to x="100000" y="80000"/>
                                    </p:animScale>
                                    <p:animScale>
                                      <p:cBhvr>
                                        <p:cTn id="52" dur="166" decel="50000">
                                          <p:stCondLst>
                                            <p:cond delay="1338"/>
                                          </p:stCondLst>
                                        </p:cTn>
                                        <p:tgtEl>
                                          <p:spTgt spid="14"/>
                                        </p:tgtEl>
                                      </p:cBhvr>
                                      <p:to x="100000" y="100000"/>
                                    </p:animScale>
                                    <p:animScale>
                                      <p:cBhvr>
                                        <p:cTn id="53" dur="26">
                                          <p:stCondLst>
                                            <p:cond delay="1642"/>
                                          </p:stCondLst>
                                        </p:cTn>
                                        <p:tgtEl>
                                          <p:spTgt spid="14"/>
                                        </p:tgtEl>
                                      </p:cBhvr>
                                      <p:to x="100000" y="90000"/>
                                    </p:animScale>
                                    <p:animScale>
                                      <p:cBhvr>
                                        <p:cTn id="54" dur="166" decel="50000">
                                          <p:stCondLst>
                                            <p:cond delay="1668"/>
                                          </p:stCondLst>
                                        </p:cTn>
                                        <p:tgtEl>
                                          <p:spTgt spid="14"/>
                                        </p:tgtEl>
                                      </p:cBhvr>
                                      <p:to x="100000" y="100000"/>
                                    </p:animScale>
                                    <p:animScale>
                                      <p:cBhvr>
                                        <p:cTn id="55" dur="26">
                                          <p:stCondLst>
                                            <p:cond delay="1808"/>
                                          </p:stCondLst>
                                        </p:cTn>
                                        <p:tgtEl>
                                          <p:spTgt spid="14"/>
                                        </p:tgtEl>
                                      </p:cBhvr>
                                      <p:to x="100000" y="95000"/>
                                    </p:animScale>
                                    <p:animScale>
                                      <p:cBhvr>
                                        <p:cTn id="56" dur="166" decel="50000">
                                          <p:stCondLst>
                                            <p:cond delay="1834"/>
                                          </p:stCondLst>
                                        </p:cTn>
                                        <p:tgtEl>
                                          <p:spTgt spid="14"/>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ipe(down)">
                                      <p:cBhvr>
                                        <p:cTn id="61" dur="580">
                                          <p:stCondLst>
                                            <p:cond delay="0"/>
                                          </p:stCondLst>
                                        </p:cTn>
                                        <p:tgtEl>
                                          <p:spTgt spid="20"/>
                                        </p:tgtEl>
                                      </p:cBhvr>
                                    </p:animEffect>
                                    <p:anim calcmode="lin" valueType="num">
                                      <p:cBhvr>
                                        <p:cTn id="62"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67" dur="26">
                                          <p:stCondLst>
                                            <p:cond delay="650"/>
                                          </p:stCondLst>
                                        </p:cTn>
                                        <p:tgtEl>
                                          <p:spTgt spid="20"/>
                                        </p:tgtEl>
                                      </p:cBhvr>
                                      <p:to x="100000" y="60000"/>
                                    </p:animScale>
                                    <p:animScale>
                                      <p:cBhvr>
                                        <p:cTn id="68" dur="166" decel="50000">
                                          <p:stCondLst>
                                            <p:cond delay="676"/>
                                          </p:stCondLst>
                                        </p:cTn>
                                        <p:tgtEl>
                                          <p:spTgt spid="20"/>
                                        </p:tgtEl>
                                      </p:cBhvr>
                                      <p:to x="100000" y="100000"/>
                                    </p:animScale>
                                    <p:animScale>
                                      <p:cBhvr>
                                        <p:cTn id="69" dur="26">
                                          <p:stCondLst>
                                            <p:cond delay="1312"/>
                                          </p:stCondLst>
                                        </p:cTn>
                                        <p:tgtEl>
                                          <p:spTgt spid="20"/>
                                        </p:tgtEl>
                                      </p:cBhvr>
                                      <p:to x="100000" y="80000"/>
                                    </p:animScale>
                                    <p:animScale>
                                      <p:cBhvr>
                                        <p:cTn id="70" dur="166" decel="50000">
                                          <p:stCondLst>
                                            <p:cond delay="1338"/>
                                          </p:stCondLst>
                                        </p:cTn>
                                        <p:tgtEl>
                                          <p:spTgt spid="20"/>
                                        </p:tgtEl>
                                      </p:cBhvr>
                                      <p:to x="100000" y="100000"/>
                                    </p:animScale>
                                    <p:animScale>
                                      <p:cBhvr>
                                        <p:cTn id="71" dur="26">
                                          <p:stCondLst>
                                            <p:cond delay="1642"/>
                                          </p:stCondLst>
                                        </p:cTn>
                                        <p:tgtEl>
                                          <p:spTgt spid="20"/>
                                        </p:tgtEl>
                                      </p:cBhvr>
                                      <p:to x="100000" y="90000"/>
                                    </p:animScale>
                                    <p:animScale>
                                      <p:cBhvr>
                                        <p:cTn id="72" dur="166" decel="50000">
                                          <p:stCondLst>
                                            <p:cond delay="1668"/>
                                          </p:stCondLst>
                                        </p:cTn>
                                        <p:tgtEl>
                                          <p:spTgt spid="20"/>
                                        </p:tgtEl>
                                      </p:cBhvr>
                                      <p:to x="100000" y="100000"/>
                                    </p:animScale>
                                    <p:animScale>
                                      <p:cBhvr>
                                        <p:cTn id="73" dur="26">
                                          <p:stCondLst>
                                            <p:cond delay="1808"/>
                                          </p:stCondLst>
                                        </p:cTn>
                                        <p:tgtEl>
                                          <p:spTgt spid="20"/>
                                        </p:tgtEl>
                                      </p:cBhvr>
                                      <p:to x="100000" y="95000"/>
                                    </p:animScale>
                                    <p:animScale>
                                      <p:cBhvr>
                                        <p:cTn id="74" dur="166" decel="50000">
                                          <p:stCondLst>
                                            <p:cond delay="1834"/>
                                          </p:stCondLst>
                                        </p:cTn>
                                        <p:tgtEl>
                                          <p:spTgt spid="20"/>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ipe(down)">
                                      <p:cBhvr>
                                        <p:cTn id="79" dur="580">
                                          <p:stCondLst>
                                            <p:cond delay="0"/>
                                          </p:stCondLst>
                                        </p:cTn>
                                        <p:tgtEl>
                                          <p:spTgt spid="17"/>
                                        </p:tgtEl>
                                      </p:cBhvr>
                                    </p:animEffect>
                                    <p:anim calcmode="lin" valueType="num">
                                      <p:cBhvr>
                                        <p:cTn id="80"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85" dur="26">
                                          <p:stCondLst>
                                            <p:cond delay="650"/>
                                          </p:stCondLst>
                                        </p:cTn>
                                        <p:tgtEl>
                                          <p:spTgt spid="17"/>
                                        </p:tgtEl>
                                      </p:cBhvr>
                                      <p:to x="100000" y="60000"/>
                                    </p:animScale>
                                    <p:animScale>
                                      <p:cBhvr>
                                        <p:cTn id="86" dur="166" decel="50000">
                                          <p:stCondLst>
                                            <p:cond delay="676"/>
                                          </p:stCondLst>
                                        </p:cTn>
                                        <p:tgtEl>
                                          <p:spTgt spid="17"/>
                                        </p:tgtEl>
                                      </p:cBhvr>
                                      <p:to x="100000" y="100000"/>
                                    </p:animScale>
                                    <p:animScale>
                                      <p:cBhvr>
                                        <p:cTn id="87" dur="26">
                                          <p:stCondLst>
                                            <p:cond delay="1312"/>
                                          </p:stCondLst>
                                        </p:cTn>
                                        <p:tgtEl>
                                          <p:spTgt spid="17"/>
                                        </p:tgtEl>
                                      </p:cBhvr>
                                      <p:to x="100000" y="80000"/>
                                    </p:animScale>
                                    <p:animScale>
                                      <p:cBhvr>
                                        <p:cTn id="88" dur="166" decel="50000">
                                          <p:stCondLst>
                                            <p:cond delay="1338"/>
                                          </p:stCondLst>
                                        </p:cTn>
                                        <p:tgtEl>
                                          <p:spTgt spid="17"/>
                                        </p:tgtEl>
                                      </p:cBhvr>
                                      <p:to x="100000" y="100000"/>
                                    </p:animScale>
                                    <p:animScale>
                                      <p:cBhvr>
                                        <p:cTn id="89" dur="26">
                                          <p:stCondLst>
                                            <p:cond delay="1642"/>
                                          </p:stCondLst>
                                        </p:cTn>
                                        <p:tgtEl>
                                          <p:spTgt spid="17"/>
                                        </p:tgtEl>
                                      </p:cBhvr>
                                      <p:to x="100000" y="90000"/>
                                    </p:animScale>
                                    <p:animScale>
                                      <p:cBhvr>
                                        <p:cTn id="90" dur="166" decel="50000">
                                          <p:stCondLst>
                                            <p:cond delay="1668"/>
                                          </p:stCondLst>
                                        </p:cTn>
                                        <p:tgtEl>
                                          <p:spTgt spid="17"/>
                                        </p:tgtEl>
                                      </p:cBhvr>
                                      <p:to x="100000" y="100000"/>
                                    </p:animScale>
                                    <p:animScale>
                                      <p:cBhvr>
                                        <p:cTn id="91" dur="26">
                                          <p:stCondLst>
                                            <p:cond delay="1808"/>
                                          </p:stCondLst>
                                        </p:cTn>
                                        <p:tgtEl>
                                          <p:spTgt spid="17"/>
                                        </p:tgtEl>
                                      </p:cBhvr>
                                      <p:to x="100000" y="95000"/>
                                    </p:animScale>
                                    <p:animScale>
                                      <p:cBhvr>
                                        <p:cTn id="92" dur="166" decel="50000">
                                          <p:stCondLst>
                                            <p:cond delay="1834"/>
                                          </p:stCondLst>
                                        </p:cTn>
                                        <p:tgtEl>
                                          <p:spTgt spid="17"/>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wipe(down)">
                                      <p:cBhvr>
                                        <p:cTn id="97" dur="580">
                                          <p:stCondLst>
                                            <p:cond delay="0"/>
                                          </p:stCondLst>
                                        </p:cTn>
                                        <p:tgtEl>
                                          <p:spTgt spid="24"/>
                                        </p:tgtEl>
                                      </p:cBhvr>
                                    </p:animEffect>
                                    <p:anim calcmode="lin" valueType="num">
                                      <p:cBhvr>
                                        <p:cTn id="98"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103" dur="26">
                                          <p:stCondLst>
                                            <p:cond delay="650"/>
                                          </p:stCondLst>
                                        </p:cTn>
                                        <p:tgtEl>
                                          <p:spTgt spid="24"/>
                                        </p:tgtEl>
                                      </p:cBhvr>
                                      <p:to x="100000" y="60000"/>
                                    </p:animScale>
                                    <p:animScale>
                                      <p:cBhvr>
                                        <p:cTn id="104" dur="166" decel="50000">
                                          <p:stCondLst>
                                            <p:cond delay="676"/>
                                          </p:stCondLst>
                                        </p:cTn>
                                        <p:tgtEl>
                                          <p:spTgt spid="24"/>
                                        </p:tgtEl>
                                      </p:cBhvr>
                                      <p:to x="100000" y="100000"/>
                                    </p:animScale>
                                    <p:animScale>
                                      <p:cBhvr>
                                        <p:cTn id="105" dur="26">
                                          <p:stCondLst>
                                            <p:cond delay="1312"/>
                                          </p:stCondLst>
                                        </p:cTn>
                                        <p:tgtEl>
                                          <p:spTgt spid="24"/>
                                        </p:tgtEl>
                                      </p:cBhvr>
                                      <p:to x="100000" y="80000"/>
                                    </p:animScale>
                                    <p:animScale>
                                      <p:cBhvr>
                                        <p:cTn id="106" dur="166" decel="50000">
                                          <p:stCondLst>
                                            <p:cond delay="1338"/>
                                          </p:stCondLst>
                                        </p:cTn>
                                        <p:tgtEl>
                                          <p:spTgt spid="24"/>
                                        </p:tgtEl>
                                      </p:cBhvr>
                                      <p:to x="100000" y="100000"/>
                                    </p:animScale>
                                    <p:animScale>
                                      <p:cBhvr>
                                        <p:cTn id="107" dur="26">
                                          <p:stCondLst>
                                            <p:cond delay="1642"/>
                                          </p:stCondLst>
                                        </p:cTn>
                                        <p:tgtEl>
                                          <p:spTgt spid="24"/>
                                        </p:tgtEl>
                                      </p:cBhvr>
                                      <p:to x="100000" y="90000"/>
                                    </p:animScale>
                                    <p:animScale>
                                      <p:cBhvr>
                                        <p:cTn id="108" dur="166" decel="50000">
                                          <p:stCondLst>
                                            <p:cond delay="1668"/>
                                          </p:stCondLst>
                                        </p:cTn>
                                        <p:tgtEl>
                                          <p:spTgt spid="24"/>
                                        </p:tgtEl>
                                      </p:cBhvr>
                                      <p:to x="100000" y="100000"/>
                                    </p:animScale>
                                    <p:animScale>
                                      <p:cBhvr>
                                        <p:cTn id="109" dur="26">
                                          <p:stCondLst>
                                            <p:cond delay="1808"/>
                                          </p:stCondLst>
                                        </p:cTn>
                                        <p:tgtEl>
                                          <p:spTgt spid="24"/>
                                        </p:tgtEl>
                                      </p:cBhvr>
                                      <p:to x="100000" y="95000"/>
                                    </p:animScale>
                                    <p:animScale>
                                      <p:cBhvr>
                                        <p:cTn id="110" dur="166" decel="50000">
                                          <p:stCondLst>
                                            <p:cond delay="1834"/>
                                          </p:stCondLst>
                                        </p:cTn>
                                        <p:tgtEl>
                                          <p:spTgt spid="24"/>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42" presetClass="entr" presetSubtype="0" fill="hold" grpId="0" nodeType="click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fade">
                                      <p:cBhvr>
                                        <p:cTn id="115" dur="1000"/>
                                        <p:tgtEl>
                                          <p:spTgt spid="28"/>
                                        </p:tgtEl>
                                      </p:cBhvr>
                                    </p:animEffect>
                                    <p:anim calcmode="lin" valueType="num">
                                      <p:cBhvr>
                                        <p:cTn id="116" dur="1000" fill="hold"/>
                                        <p:tgtEl>
                                          <p:spTgt spid="28"/>
                                        </p:tgtEl>
                                        <p:attrNameLst>
                                          <p:attrName>ppt_x</p:attrName>
                                        </p:attrNameLst>
                                      </p:cBhvr>
                                      <p:tavLst>
                                        <p:tav tm="0">
                                          <p:val>
                                            <p:strVal val="#ppt_x"/>
                                          </p:val>
                                        </p:tav>
                                        <p:tav tm="100000">
                                          <p:val>
                                            <p:strVal val="#ppt_x"/>
                                          </p:val>
                                        </p:tav>
                                      </p:tavLst>
                                    </p:anim>
                                    <p:anim calcmode="lin" valueType="num">
                                      <p:cBhvr>
                                        <p:cTn id="11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2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6D4518E-55BA-23DC-DE0F-0F95127479B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6457F23C-233E-562F-F67A-DB94A66510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7" name="TextBox 6">
            <a:extLst>
              <a:ext uri="{FF2B5EF4-FFF2-40B4-BE49-F238E27FC236}">
                <a16:creationId xmlns:a16="http://schemas.microsoft.com/office/drawing/2014/main" id="{04BF2567-EEB5-9AFE-B952-1FF751CA4CC7}"/>
              </a:ext>
            </a:extLst>
          </p:cNvPr>
          <p:cNvSpPr txBox="1"/>
          <p:nvPr/>
        </p:nvSpPr>
        <p:spPr>
          <a:xfrm>
            <a:off x="773696" y="1975464"/>
            <a:ext cx="10999304" cy="322076"/>
          </a:xfrm>
          <a:prstGeom prst="rect">
            <a:avLst/>
          </a:prstGeom>
          <a:noFill/>
        </p:spPr>
        <p:txBody>
          <a:bodyPr wrap="square">
            <a:spAutoFit/>
          </a:bodyPr>
          <a:lstStyle/>
          <a:p>
            <a:pPr marL="359994" marR="0" indent="-359994" algn="l">
              <a:lnSpc>
                <a:spcPct val="114000"/>
              </a:lnSpc>
              <a:spcBef>
                <a:spcPts val="0"/>
              </a:spcBef>
              <a:spcAft>
                <a:spcPts val="1000"/>
              </a:spcAft>
            </a:pPr>
            <a:r>
              <a:rPr lang="en-US" sz="1400" kern="1400" dirty="0">
                <a:ln>
                  <a:noFill/>
                </a:ln>
                <a:solidFill>
                  <a:srgbClr val="000000"/>
                </a:solidFill>
                <a:effectLst/>
                <a:latin typeface="Calibri" panose="020F0502020204030204" pitchFamily="34" charset="0"/>
              </a:rPr>
              <a:t> </a:t>
            </a:r>
          </a:p>
        </p:txBody>
      </p:sp>
      <p:sp>
        <p:nvSpPr>
          <p:cNvPr id="6" name="Rectangle 5">
            <a:extLst>
              <a:ext uri="{FF2B5EF4-FFF2-40B4-BE49-F238E27FC236}">
                <a16:creationId xmlns:a16="http://schemas.microsoft.com/office/drawing/2014/main" id="{08E01E26-D2AB-F60D-1D44-34310E3A00D0}"/>
              </a:ext>
            </a:extLst>
          </p:cNvPr>
          <p:cNvSpPr/>
          <p:nvPr/>
        </p:nvSpPr>
        <p:spPr>
          <a:xfrm>
            <a:off x="2606570" y="310266"/>
            <a:ext cx="6387582"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COMPETITION IDEAS!</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8" name="TextBox 7">
            <a:extLst>
              <a:ext uri="{FF2B5EF4-FFF2-40B4-BE49-F238E27FC236}">
                <a16:creationId xmlns:a16="http://schemas.microsoft.com/office/drawing/2014/main" id="{5A1A1D0F-E775-AF09-84BB-13128422548E}"/>
              </a:ext>
            </a:extLst>
          </p:cNvPr>
          <p:cNvSpPr txBox="1"/>
          <p:nvPr/>
        </p:nvSpPr>
        <p:spPr>
          <a:xfrm>
            <a:off x="1069335" y="1905506"/>
            <a:ext cx="10053330" cy="3046988"/>
          </a:xfrm>
          <a:prstGeom prst="rect">
            <a:avLst/>
          </a:prstGeom>
          <a:noFill/>
        </p:spPr>
        <p:txBody>
          <a:bodyPr wrap="square" rtlCol="0">
            <a:spAutoFit/>
          </a:bodyPr>
          <a:lstStyle/>
          <a:p>
            <a:r>
              <a:rPr lang="en-GB" sz="2400" b="1" dirty="0">
                <a:latin typeface="Calibri" panose="020F0502020204030204" pitchFamily="34" charset="0"/>
                <a:cs typeface="Calibri" panose="020F0502020204030204" pitchFamily="34" charset="0"/>
              </a:rPr>
              <a:t>KEY STAGE 1: </a:t>
            </a:r>
            <a:r>
              <a:rPr lang="en-GB" sz="2400" dirty="0">
                <a:latin typeface="Calibri" panose="020F0502020204030204" pitchFamily="34" charset="0"/>
                <a:cs typeface="Calibri" panose="020F0502020204030204" pitchFamily="34" charset="0"/>
              </a:rPr>
              <a:t>Colouring in </a:t>
            </a:r>
            <a:r>
              <a:rPr lang="en-GB" sz="2400" dirty="0" err="1">
                <a:latin typeface="Calibri" panose="020F0502020204030204" pitchFamily="34" charset="0"/>
                <a:cs typeface="Calibri" panose="020F0502020204030204" pitchFamily="34" charset="0"/>
              </a:rPr>
              <a:t>Competion</a:t>
            </a:r>
            <a:r>
              <a:rPr lang="en-GB" sz="2400" dirty="0">
                <a:latin typeface="Calibri" panose="020F0502020204030204" pitchFamily="34" charset="0"/>
                <a:cs typeface="Calibri" panose="020F0502020204030204" pitchFamily="34" charset="0"/>
              </a:rPr>
              <a:t>. Who can colour the best Road Safety poster to show off in your school and help teach other about road safety.</a:t>
            </a:r>
          </a:p>
          <a:p>
            <a:endParaRPr lang="en-GB" sz="2400" dirty="0">
              <a:latin typeface="Calibri" panose="020F0502020204030204" pitchFamily="34" charset="0"/>
              <a:cs typeface="Calibri" panose="020F0502020204030204" pitchFamily="34" charset="0"/>
            </a:endParaRPr>
          </a:p>
          <a:p>
            <a:endParaRPr lang="en-GB" sz="2400" b="1" dirty="0">
              <a:latin typeface="Calibri" panose="020F0502020204030204" pitchFamily="34" charset="0"/>
              <a:cs typeface="Calibri" panose="020F0502020204030204" pitchFamily="34" charset="0"/>
            </a:endParaRPr>
          </a:p>
          <a:p>
            <a:r>
              <a:rPr lang="en-GB" sz="2400" b="1" dirty="0">
                <a:latin typeface="Calibri" panose="020F0502020204030204" pitchFamily="34" charset="0"/>
                <a:cs typeface="Calibri" panose="020F0502020204030204" pitchFamily="34" charset="0"/>
              </a:rPr>
              <a:t>KEY STAGE 2: </a:t>
            </a:r>
          </a:p>
          <a:p>
            <a:r>
              <a:rPr lang="en-GB" sz="2400" dirty="0">
                <a:latin typeface="Calibri" panose="020F0502020204030204" pitchFamily="34" charset="0"/>
                <a:cs typeface="Calibri" panose="020F0502020204030204" pitchFamily="34" charset="0"/>
              </a:rPr>
              <a:t>Design a poster to display in and around your school </a:t>
            </a:r>
          </a:p>
          <a:p>
            <a:r>
              <a:rPr lang="en-GB" sz="2400" dirty="0">
                <a:latin typeface="Calibri" panose="020F0502020204030204" pitchFamily="34" charset="0"/>
                <a:cs typeface="Calibri" panose="020F0502020204030204" pitchFamily="34" charset="0"/>
              </a:rPr>
              <a:t>Write an acrostic poem to describe how pedestrians can be safe when using roads. </a:t>
            </a:r>
          </a:p>
        </p:txBody>
      </p:sp>
      <p:sp>
        <p:nvSpPr>
          <p:cNvPr id="9" name="Action Button: Go Home 8">
            <a:hlinkClick r:id="rId4" action="ppaction://hlinksldjump" highlightClick="1"/>
            <a:extLst>
              <a:ext uri="{FF2B5EF4-FFF2-40B4-BE49-F238E27FC236}">
                <a16:creationId xmlns:a16="http://schemas.microsoft.com/office/drawing/2014/main" id="{0C7A03EA-6D31-F9A9-3918-B4E2BC9C82A9}"/>
              </a:ext>
            </a:extLst>
          </p:cNvPr>
          <p:cNvSpPr/>
          <p:nvPr/>
        </p:nvSpPr>
        <p:spPr>
          <a:xfrm>
            <a:off x="10807147" y="5099656"/>
            <a:ext cx="834887" cy="59634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070369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987283" y="3667540"/>
            <a:ext cx="10217427" cy="2123658"/>
          </a:xfrm>
          <a:prstGeom prst="rect">
            <a:avLst/>
          </a:prstGeom>
          <a:noFill/>
        </p:spPr>
        <p:txBody>
          <a:bodyPr wrap="square" rtlCol="0">
            <a:spAutoFit/>
          </a:bodyPr>
          <a:lstStyle/>
          <a:p>
            <a:pPr algn="ctr"/>
            <a:r>
              <a:rPr lang="en-GB" sz="6600" b="1" dirty="0"/>
              <a:t>Pedestrian Safety: Additional Resources</a:t>
            </a:r>
          </a:p>
        </p:txBody>
      </p:sp>
      <p:pic>
        <p:nvPicPr>
          <p:cNvPr id="2050" name="Picture 2">
            <a:extLst>
              <a:ext uri="{FF2B5EF4-FFF2-40B4-BE49-F238E27FC236}">
                <a16:creationId xmlns:a16="http://schemas.microsoft.com/office/drawing/2014/main" id="{D38B74A9-7719-152A-DD2C-87E45C86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7110" y="809625"/>
            <a:ext cx="5057775" cy="2619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Action Button: Go Forward or Next 5">
            <a:hlinkClick r:id="" action="ppaction://hlinkshowjump?jump=nextslide" highlightClick="1"/>
            <a:extLst>
              <a:ext uri="{FF2B5EF4-FFF2-40B4-BE49-F238E27FC236}">
                <a16:creationId xmlns:a16="http://schemas.microsoft.com/office/drawing/2014/main" id="{AA1DBDDF-C894-4E7E-4A84-BCE3DADF1774}"/>
              </a:ext>
            </a:extLst>
          </p:cNvPr>
          <p:cNvSpPr/>
          <p:nvPr/>
        </p:nvSpPr>
        <p:spPr>
          <a:xfrm>
            <a:off x="11204710" y="5420139"/>
            <a:ext cx="568290" cy="39942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411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 name="TextBox 1">
            <a:extLst>
              <a:ext uri="{FF2B5EF4-FFF2-40B4-BE49-F238E27FC236}">
                <a16:creationId xmlns:a16="http://schemas.microsoft.com/office/drawing/2014/main" id="{1EAC23E5-C588-ACD1-57B0-E0AAB73A9251}"/>
              </a:ext>
            </a:extLst>
          </p:cNvPr>
          <p:cNvSpPr txBox="1"/>
          <p:nvPr/>
        </p:nvSpPr>
        <p:spPr>
          <a:xfrm>
            <a:off x="4704522" y="278296"/>
            <a:ext cx="3604592" cy="707886"/>
          </a:xfrm>
          <a:prstGeom prst="rect">
            <a:avLst/>
          </a:prstGeom>
          <a:noFill/>
        </p:spPr>
        <p:txBody>
          <a:bodyPr wrap="square" rtlCol="0">
            <a:spAutoFit/>
          </a:bodyPr>
          <a:lstStyle/>
          <a:p>
            <a:r>
              <a:rPr lang="en-US" sz="4000" b="1" dirty="0"/>
              <a:t>WEBSITE LINKS</a:t>
            </a:r>
            <a:endParaRPr lang="en-GB" sz="4000" b="1" dirty="0"/>
          </a:p>
        </p:txBody>
      </p:sp>
      <p:sp>
        <p:nvSpPr>
          <p:cNvPr id="6" name="TextBox 5">
            <a:extLst>
              <a:ext uri="{FF2B5EF4-FFF2-40B4-BE49-F238E27FC236}">
                <a16:creationId xmlns:a16="http://schemas.microsoft.com/office/drawing/2014/main" id="{C45D53E5-97F1-B541-ABF8-1C5D717F24D8}"/>
              </a:ext>
            </a:extLst>
          </p:cNvPr>
          <p:cNvSpPr txBox="1"/>
          <p:nvPr/>
        </p:nvSpPr>
        <p:spPr>
          <a:xfrm>
            <a:off x="537493" y="1803624"/>
            <a:ext cx="9807750" cy="1477328"/>
          </a:xfrm>
          <a:prstGeom prst="rect">
            <a:avLst/>
          </a:prstGeom>
          <a:noFill/>
        </p:spPr>
        <p:txBody>
          <a:bodyPr wrap="none" rtlCol="0">
            <a:spAutoFit/>
          </a:bodyPr>
          <a:lstStyle/>
          <a:p>
            <a:r>
              <a:rPr lang="en-US" dirty="0"/>
              <a:t>COLOURING SHEETS:</a:t>
            </a:r>
          </a:p>
          <a:p>
            <a:r>
              <a:rPr lang="en-US" dirty="0">
                <a:hlinkClick r:id="rId4"/>
              </a:rPr>
              <a:t>https://somersetroadsafety.org/wp-content/uploads/2021/07/Stop-Look-Listen-colouring-in-sheet.pdf</a:t>
            </a:r>
            <a:endParaRPr lang="en-US" dirty="0"/>
          </a:p>
          <a:p>
            <a:r>
              <a:rPr lang="en-US" dirty="0">
                <a:hlinkClick r:id="rId5"/>
              </a:rPr>
              <a:t>https://somersetroadsafety.org/wp-content/uploads/2021/07/Draw-a-road-safety-related-picture.pdf</a:t>
            </a:r>
            <a:endParaRPr lang="en-US" dirty="0"/>
          </a:p>
          <a:p>
            <a:r>
              <a:rPr lang="en-US" dirty="0"/>
              <a:t> </a:t>
            </a:r>
            <a:r>
              <a:rPr lang="en-US" dirty="0">
                <a:hlinkClick r:id="rId6"/>
              </a:rPr>
              <a:t>https://somersetroadsafety.org/wp-content/uploads/2021/07/Bright-Clothes-colouring-in-sheet.pdf</a:t>
            </a:r>
            <a:endParaRPr lang="en-US" dirty="0"/>
          </a:p>
          <a:p>
            <a:endParaRPr lang="en-GB" dirty="0"/>
          </a:p>
        </p:txBody>
      </p:sp>
      <p:sp>
        <p:nvSpPr>
          <p:cNvPr id="8" name="TextBox 7">
            <a:extLst>
              <a:ext uri="{FF2B5EF4-FFF2-40B4-BE49-F238E27FC236}">
                <a16:creationId xmlns:a16="http://schemas.microsoft.com/office/drawing/2014/main" id="{1480CA47-DECF-4DD7-C76A-48CB62517D5B}"/>
              </a:ext>
            </a:extLst>
          </p:cNvPr>
          <p:cNvSpPr txBox="1"/>
          <p:nvPr/>
        </p:nvSpPr>
        <p:spPr>
          <a:xfrm>
            <a:off x="437781" y="1069423"/>
            <a:ext cx="11335219" cy="646331"/>
          </a:xfrm>
          <a:prstGeom prst="rect">
            <a:avLst/>
          </a:prstGeom>
          <a:noFill/>
        </p:spPr>
        <p:txBody>
          <a:bodyPr wrap="none" rtlCol="0">
            <a:spAutoFit/>
          </a:bodyPr>
          <a:lstStyle/>
          <a:p>
            <a:r>
              <a:rPr lang="en-US" dirty="0"/>
              <a:t>You can use the following links to find resources that you can use to support competition in your school. </a:t>
            </a:r>
          </a:p>
          <a:p>
            <a:r>
              <a:rPr lang="en-US" dirty="0"/>
              <a:t>Setting work for pupils to complete, is a great way to help you create resources for your Road Safety Display in School!  </a:t>
            </a:r>
            <a:endParaRPr lang="en-GB" dirty="0"/>
          </a:p>
        </p:txBody>
      </p:sp>
      <p:sp>
        <p:nvSpPr>
          <p:cNvPr id="9" name="TextBox 8">
            <a:extLst>
              <a:ext uri="{FF2B5EF4-FFF2-40B4-BE49-F238E27FC236}">
                <a16:creationId xmlns:a16="http://schemas.microsoft.com/office/drawing/2014/main" id="{709094BD-BFDF-83F6-DE52-F073A7F36834}"/>
              </a:ext>
            </a:extLst>
          </p:cNvPr>
          <p:cNvSpPr txBox="1"/>
          <p:nvPr/>
        </p:nvSpPr>
        <p:spPr>
          <a:xfrm>
            <a:off x="537493" y="3102931"/>
            <a:ext cx="11098235" cy="1754326"/>
          </a:xfrm>
          <a:prstGeom prst="rect">
            <a:avLst/>
          </a:prstGeom>
          <a:noFill/>
        </p:spPr>
        <p:txBody>
          <a:bodyPr wrap="square" rtlCol="0">
            <a:spAutoFit/>
          </a:bodyPr>
          <a:lstStyle/>
          <a:p>
            <a:r>
              <a:rPr lang="en-US" dirty="0"/>
              <a:t>WORDSEARCHES AND CROSSWORDS:</a:t>
            </a:r>
          </a:p>
          <a:p>
            <a:r>
              <a:rPr lang="en-US" dirty="0">
                <a:hlinkClick r:id="rId7"/>
              </a:rPr>
              <a:t>https://www.brake.org.uk/files/downloads/Teaching-resources/RSW2019/RSW-2019-activity-sheet-1.pdf</a:t>
            </a:r>
            <a:endParaRPr lang="en-US" dirty="0"/>
          </a:p>
          <a:p>
            <a:r>
              <a:rPr lang="en-US" dirty="0">
                <a:hlinkClick r:id="rId8"/>
              </a:rPr>
              <a:t>https://www.twinkl.co.uk/resource/t-t-27309-road-safety-differentiated-word-search</a:t>
            </a:r>
            <a:r>
              <a:rPr lang="en-US" dirty="0"/>
              <a:t> (Requires Teacher Account)</a:t>
            </a:r>
          </a:p>
          <a:p>
            <a:r>
              <a:rPr lang="en-US" dirty="0">
                <a:hlinkClick r:id="rId9"/>
              </a:rPr>
              <a:t>https://www.hantsfire.gov.uk/wp-content/uploads/2021/03/road-wordsearch-ks2-1.pdf</a:t>
            </a:r>
            <a:endParaRPr lang="en-US" dirty="0"/>
          </a:p>
          <a:p>
            <a:endParaRPr lang="en-US" dirty="0"/>
          </a:p>
          <a:p>
            <a:r>
              <a:rPr lang="en-US" dirty="0"/>
              <a:t> </a:t>
            </a:r>
            <a:endParaRPr lang="en-GB" dirty="0"/>
          </a:p>
        </p:txBody>
      </p:sp>
      <p:sp>
        <p:nvSpPr>
          <p:cNvPr id="10" name="Action Button: Go Home 9">
            <a:hlinkClick r:id="rId10" action="ppaction://hlinksldjump" highlightClick="1"/>
            <a:extLst>
              <a:ext uri="{FF2B5EF4-FFF2-40B4-BE49-F238E27FC236}">
                <a16:creationId xmlns:a16="http://schemas.microsoft.com/office/drawing/2014/main" id="{DB284DA1-E17E-FC3E-F5CD-F3CC01A9F553}"/>
              </a:ext>
            </a:extLst>
          </p:cNvPr>
          <p:cNvSpPr/>
          <p:nvPr/>
        </p:nvSpPr>
        <p:spPr>
          <a:xfrm>
            <a:off x="10807147" y="5099656"/>
            <a:ext cx="834887" cy="59634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4B960D83-7DFF-1FDA-B9EB-5D8EB595D141}"/>
              </a:ext>
            </a:extLst>
          </p:cNvPr>
          <p:cNvSpPr txBox="1"/>
          <p:nvPr/>
        </p:nvSpPr>
        <p:spPr>
          <a:xfrm>
            <a:off x="537493" y="4382167"/>
            <a:ext cx="4666277" cy="2031325"/>
          </a:xfrm>
          <a:prstGeom prst="rect">
            <a:avLst/>
          </a:prstGeom>
          <a:noFill/>
        </p:spPr>
        <p:txBody>
          <a:bodyPr wrap="none" rtlCol="0">
            <a:spAutoFit/>
          </a:bodyPr>
          <a:lstStyle/>
          <a:p>
            <a:r>
              <a:rPr lang="en-US" dirty="0"/>
              <a:t>Useful Websites and Videos</a:t>
            </a:r>
          </a:p>
          <a:p>
            <a:r>
              <a:rPr lang="en-US" dirty="0">
                <a:hlinkClick r:id="rId11"/>
              </a:rPr>
              <a:t>https://www.think.gov.uk/education-resources/</a:t>
            </a:r>
            <a:endParaRPr lang="en-US" dirty="0"/>
          </a:p>
          <a:p>
            <a:r>
              <a:rPr lang="en-US" dirty="0">
                <a:hlinkClick r:id="rId12"/>
              </a:rPr>
              <a:t>https://www.brake.org.uk/road-safety-week</a:t>
            </a:r>
            <a:endParaRPr lang="en-US" dirty="0"/>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2758825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987283" y="3667540"/>
            <a:ext cx="10217427" cy="2123658"/>
          </a:xfrm>
          <a:prstGeom prst="rect">
            <a:avLst/>
          </a:prstGeom>
          <a:noFill/>
        </p:spPr>
        <p:txBody>
          <a:bodyPr wrap="square" rtlCol="0">
            <a:spAutoFit/>
          </a:bodyPr>
          <a:lstStyle/>
          <a:p>
            <a:pPr algn="ctr"/>
            <a:r>
              <a:rPr lang="en-GB" sz="6600" dirty="0">
                <a:ln>
                  <a:solidFill>
                    <a:srgbClr val="FFFF00"/>
                  </a:solidFill>
                </a:ln>
                <a:solidFill>
                  <a:srgbClr val="FFC000"/>
                </a:solidFill>
              </a:rPr>
              <a:t>Be</a:t>
            </a:r>
            <a:r>
              <a:rPr lang="en-GB" sz="6600" dirty="0">
                <a:ln>
                  <a:solidFill>
                    <a:srgbClr val="FFFF00"/>
                  </a:solidFill>
                </a:ln>
                <a:solidFill>
                  <a:schemeClr val="accent2">
                    <a:lumMod val="60000"/>
                    <a:lumOff val="40000"/>
                  </a:schemeClr>
                </a:solidFill>
              </a:rPr>
              <a:t> </a:t>
            </a:r>
            <a:r>
              <a:rPr lang="en-GB" sz="6600" dirty="0">
                <a:ln>
                  <a:solidFill>
                    <a:srgbClr val="FFFF00"/>
                  </a:solidFill>
                </a:ln>
                <a:solidFill>
                  <a:srgbClr val="FFFF00"/>
                </a:solidFill>
              </a:rPr>
              <a:t>Bright</a:t>
            </a:r>
            <a:r>
              <a:rPr lang="en-GB" sz="6600" dirty="0">
                <a:ln>
                  <a:solidFill>
                    <a:srgbClr val="FFFF00"/>
                  </a:solidFill>
                </a:ln>
                <a:solidFill>
                  <a:schemeClr val="accent2">
                    <a:lumMod val="60000"/>
                    <a:lumOff val="40000"/>
                  </a:schemeClr>
                </a:solidFill>
              </a:rPr>
              <a:t> </a:t>
            </a:r>
            <a:r>
              <a:rPr lang="en-GB" sz="6600" dirty="0">
                <a:ln>
                  <a:solidFill>
                    <a:srgbClr val="FFFF00"/>
                  </a:solidFill>
                </a:ln>
                <a:solidFill>
                  <a:srgbClr val="00B050"/>
                </a:solidFill>
              </a:rPr>
              <a:t>Be</a:t>
            </a:r>
            <a:r>
              <a:rPr lang="en-GB" sz="6600" dirty="0">
                <a:ln>
                  <a:solidFill>
                    <a:srgbClr val="FFFF00"/>
                  </a:solidFill>
                </a:ln>
                <a:solidFill>
                  <a:schemeClr val="accent2">
                    <a:lumMod val="60000"/>
                    <a:lumOff val="40000"/>
                  </a:schemeClr>
                </a:solidFill>
              </a:rPr>
              <a:t> </a:t>
            </a:r>
            <a:r>
              <a:rPr lang="en-GB" sz="6600" dirty="0">
                <a:ln>
                  <a:solidFill>
                    <a:srgbClr val="FFFF00"/>
                  </a:solidFill>
                </a:ln>
                <a:solidFill>
                  <a:srgbClr val="FF00FF"/>
                </a:solidFill>
              </a:rPr>
              <a:t>Seen</a:t>
            </a:r>
            <a:r>
              <a:rPr lang="en-GB" sz="6600" b="1" dirty="0"/>
              <a:t> </a:t>
            </a:r>
          </a:p>
          <a:p>
            <a:pPr algn="ctr"/>
            <a:r>
              <a:rPr lang="en-GB" sz="6600" b="1" dirty="0"/>
              <a:t> </a:t>
            </a:r>
          </a:p>
        </p:txBody>
      </p:sp>
      <p:pic>
        <p:nvPicPr>
          <p:cNvPr id="2050" name="Picture 2">
            <a:extLst>
              <a:ext uri="{FF2B5EF4-FFF2-40B4-BE49-F238E27FC236}">
                <a16:creationId xmlns:a16="http://schemas.microsoft.com/office/drawing/2014/main" id="{D38B74A9-7719-152A-DD2C-87E45C86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7110" y="809625"/>
            <a:ext cx="5057775" cy="2619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Action Button: Go Forward or Next 2">
            <a:hlinkClick r:id="" action="ppaction://hlinkshowjump?jump=nextslide" highlightClick="1"/>
            <a:extLst>
              <a:ext uri="{FF2B5EF4-FFF2-40B4-BE49-F238E27FC236}">
                <a16:creationId xmlns:a16="http://schemas.microsoft.com/office/drawing/2014/main" id="{4966AB7C-9702-77BE-C5F3-4BA0B9E38DD3}"/>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6200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Action Button: Go Forward or Next 2">
            <a:hlinkClick r:id="" action="ppaction://hlinkshowjump?jump=nextslide" highlightClick="1"/>
            <a:extLst>
              <a:ext uri="{FF2B5EF4-FFF2-40B4-BE49-F238E27FC236}">
                <a16:creationId xmlns:a16="http://schemas.microsoft.com/office/drawing/2014/main" id="{4966AB7C-9702-77BE-C5F3-4BA0B9E38DD3}"/>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4AB8440-A7E4-27C4-9CF4-73CD31DCCD7A}"/>
              </a:ext>
            </a:extLst>
          </p:cNvPr>
          <p:cNvSpPr txBox="1"/>
          <p:nvPr/>
        </p:nvSpPr>
        <p:spPr>
          <a:xfrm>
            <a:off x="502767" y="749964"/>
            <a:ext cx="5869897" cy="4524315"/>
          </a:xfrm>
          <a:prstGeom prst="rect">
            <a:avLst/>
          </a:prstGeom>
          <a:noFill/>
        </p:spPr>
        <p:txBody>
          <a:bodyPr wrap="square" rtlCol="0">
            <a:spAutoFit/>
          </a:bodyPr>
          <a:lstStyle/>
          <a:p>
            <a:r>
              <a:rPr lang="en-US" sz="3600" dirty="0"/>
              <a:t>As the clocks go back on the October 27th 2024, it important that we can be seen and stay safe!</a:t>
            </a:r>
          </a:p>
          <a:p>
            <a:r>
              <a:rPr lang="en-US" sz="3600" dirty="0">
                <a:solidFill>
                  <a:srgbClr val="FF0000"/>
                </a:solidFill>
              </a:rPr>
              <a:t>Be Bright Be Seen </a:t>
            </a:r>
            <a:r>
              <a:rPr lang="en-US" sz="3600" dirty="0"/>
              <a:t>can be used at time during Term 2 - November/December. </a:t>
            </a:r>
          </a:p>
          <a:p>
            <a:endParaRPr lang="en-GB" sz="3600" dirty="0"/>
          </a:p>
        </p:txBody>
      </p:sp>
      <p:pic>
        <p:nvPicPr>
          <p:cNvPr id="6" name="Picture 5" descr="Alarm clocks with mouths">
            <a:extLst>
              <a:ext uri="{FF2B5EF4-FFF2-40B4-BE49-F238E27FC236}">
                <a16:creationId xmlns:a16="http://schemas.microsoft.com/office/drawing/2014/main" id="{92F28807-0F98-F9F9-A26D-12C69927C3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9710" y="859018"/>
            <a:ext cx="4563618" cy="3861263"/>
          </a:xfrm>
          <a:prstGeom prst="rect">
            <a:avLst/>
          </a:prstGeom>
        </p:spPr>
      </p:pic>
    </p:spTree>
    <p:extLst>
      <p:ext uri="{BB962C8B-B14F-4D97-AF65-F5344CB8AC3E}">
        <p14:creationId xmlns:p14="http://schemas.microsoft.com/office/powerpoint/2010/main" val="3716413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xplosion: 14 Points 14">
            <a:extLst>
              <a:ext uri="{FF2B5EF4-FFF2-40B4-BE49-F238E27FC236}">
                <a16:creationId xmlns:a16="http://schemas.microsoft.com/office/drawing/2014/main" id="{F071AD6D-858A-0673-9E32-E809755CB206}"/>
              </a:ext>
            </a:extLst>
          </p:cNvPr>
          <p:cNvSpPr/>
          <p:nvPr/>
        </p:nvSpPr>
        <p:spPr>
          <a:xfrm rot="2414993">
            <a:off x="7610639" y="2548595"/>
            <a:ext cx="3723759" cy="2930076"/>
          </a:xfrm>
          <a:prstGeom prst="irregularSeal2">
            <a:avLst/>
          </a:prstGeom>
          <a:solidFill>
            <a:srgbClr val="D533B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14 Points 13">
            <a:extLst>
              <a:ext uri="{FF2B5EF4-FFF2-40B4-BE49-F238E27FC236}">
                <a16:creationId xmlns:a16="http://schemas.microsoft.com/office/drawing/2014/main" id="{C9FF26CD-555C-6671-D317-43A449567020}"/>
              </a:ext>
            </a:extLst>
          </p:cNvPr>
          <p:cNvSpPr/>
          <p:nvPr/>
        </p:nvSpPr>
        <p:spPr>
          <a:xfrm rot="1557159">
            <a:off x="2791022" y="3223227"/>
            <a:ext cx="3723759" cy="2930076"/>
          </a:xfrm>
          <a:prstGeom prst="irregularSeal2">
            <a:avLst/>
          </a:prstGeom>
          <a:solidFill>
            <a:srgbClr val="D533B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Explosion: 14 Points 12">
            <a:extLst>
              <a:ext uri="{FF2B5EF4-FFF2-40B4-BE49-F238E27FC236}">
                <a16:creationId xmlns:a16="http://schemas.microsoft.com/office/drawing/2014/main" id="{1D6DA11D-FC17-E3AA-2864-D104F9CAC337}"/>
              </a:ext>
            </a:extLst>
          </p:cNvPr>
          <p:cNvSpPr/>
          <p:nvPr/>
        </p:nvSpPr>
        <p:spPr>
          <a:xfrm rot="2414993">
            <a:off x="5414203" y="139677"/>
            <a:ext cx="3723759" cy="2930076"/>
          </a:xfrm>
          <a:prstGeom prst="irregularSeal2">
            <a:avLst/>
          </a:prstGeom>
          <a:solidFill>
            <a:srgbClr val="D533B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xplosion: 14 Points 10">
            <a:extLst>
              <a:ext uri="{FF2B5EF4-FFF2-40B4-BE49-F238E27FC236}">
                <a16:creationId xmlns:a16="http://schemas.microsoft.com/office/drawing/2014/main" id="{EBDAC228-79BD-CA24-2ADC-B198F6F53F02}"/>
              </a:ext>
            </a:extLst>
          </p:cNvPr>
          <p:cNvSpPr/>
          <p:nvPr/>
        </p:nvSpPr>
        <p:spPr>
          <a:xfrm rot="2414993">
            <a:off x="393838" y="1083310"/>
            <a:ext cx="3723759" cy="2930076"/>
          </a:xfrm>
          <a:prstGeom prst="irregularSeal2">
            <a:avLst/>
          </a:prstGeom>
          <a:solidFill>
            <a:srgbClr val="D533B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xplosion: 14 Points 9">
            <a:extLst>
              <a:ext uri="{FF2B5EF4-FFF2-40B4-BE49-F238E27FC236}">
                <a16:creationId xmlns:a16="http://schemas.microsoft.com/office/drawing/2014/main" id="{96C9B8BE-B8CF-6E4C-FBE4-F8D5383913E5}"/>
              </a:ext>
            </a:extLst>
          </p:cNvPr>
          <p:cNvSpPr/>
          <p:nvPr/>
        </p:nvSpPr>
        <p:spPr>
          <a:xfrm>
            <a:off x="411048" y="2899270"/>
            <a:ext cx="3723759" cy="2930076"/>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xplosion: 14 Points 8">
            <a:extLst>
              <a:ext uri="{FF2B5EF4-FFF2-40B4-BE49-F238E27FC236}">
                <a16:creationId xmlns:a16="http://schemas.microsoft.com/office/drawing/2014/main" id="{BDE2C5F1-0FF8-A662-C734-362B924059FB}"/>
              </a:ext>
            </a:extLst>
          </p:cNvPr>
          <p:cNvSpPr/>
          <p:nvPr/>
        </p:nvSpPr>
        <p:spPr>
          <a:xfrm rot="2414993">
            <a:off x="5450635" y="2899270"/>
            <a:ext cx="3723759" cy="2930076"/>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Explosion: 14 Points 6">
            <a:extLst>
              <a:ext uri="{FF2B5EF4-FFF2-40B4-BE49-F238E27FC236}">
                <a16:creationId xmlns:a16="http://schemas.microsoft.com/office/drawing/2014/main" id="{9F9CA97E-823D-8E3A-12A6-B9AEC9BCFB24}"/>
              </a:ext>
            </a:extLst>
          </p:cNvPr>
          <p:cNvSpPr/>
          <p:nvPr/>
        </p:nvSpPr>
        <p:spPr>
          <a:xfrm rot="2414993">
            <a:off x="2205184" y="51928"/>
            <a:ext cx="3723759" cy="2930076"/>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Explosion: 14 Points 2">
            <a:extLst>
              <a:ext uri="{FF2B5EF4-FFF2-40B4-BE49-F238E27FC236}">
                <a16:creationId xmlns:a16="http://schemas.microsoft.com/office/drawing/2014/main" id="{09294E50-3BA4-068A-2270-7AE1F29C52E1}"/>
              </a:ext>
            </a:extLst>
          </p:cNvPr>
          <p:cNvSpPr/>
          <p:nvPr/>
        </p:nvSpPr>
        <p:spPr>
          <a:xfrm rot="2414993">
            <a:off x="8144095" y="856131"/>
            <a:ext cx="3723759" cy="2930076"/>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 name="Explosion: 14 Points 1">
            <a:extLst>
              <a:ext uri="{FF2B5EF4-FFF2-40B4-BE49-F238E27FC236}">
                <a16:creationId xmlns:a16="http://schemas.microsoft.com/office/drawing/2014/main" id="{3292FC21-1BFE-9E71-D56F-9B97B99EEEBB}"/>
              </a:ext>
            </a:extLst>
          </p:cNvPr>
          <p:cNvSpPr/>
          <p:nvPr/>
        </p:nvSpPr>
        <p:spPr>
          <a:xfrm>
            <a:off x="0" y="116399"/>
            <a:ext cx="12133894" cy="5643320"/>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6F0C0A3-B0BF-D7EB-9596-8D7F48E8CBAA}"/>
              </a:ext>
            </a:extLst>
          </p:cNvPr>
          <p:cNvSpPr txBox="1"/>
          <p:nvPr/>
        </p:nvSpPr>
        <p:spPr>
          <a:xfrm>
            <a:off x="3148213" y="1949054"/>
            <a:ext cx="5440465" cy="2739211"/>
          </a:xfrm>
          <a:prstGeom prst="rect">
            <a:avLst/>
          </a:prstGeom>
          <a:noFill/>
        </p:spPr>
        <p:txBody>
          <a:bodyPr wrap="square" rtlCol="0">
            <a:spAutoFit/>
          </a:bodyPr>
          <a:lstStyle/>
          <a:p>
            <a:r>
              <a:rPr lang="en-US" sz="2800" b="1" u="sng" dirty="0" err="1"/>
              <a:t>Organise</a:t>
            </a:r>
            <a:r>
              <a:rPr lang="en-US" sz="2800" b="1" u="sng" dirty="0"/>
              <a:t> a ‘Be Bright Be Seen’ day! </a:t>
            </a:r>
          </a:p>
          <a:p>
            <a:endParaRPr lang="en-US" sz="2400" b="1" dirty="0"/>
          </a:p>
          <a:p>
            <a:r>
              <a:rPr lang="en-US" sz="2400" b="1" dirty="0"/>
              <a:t>Ask everyone to come to school in bright or reflective clothing! </a:t>
            </a:r>
          </a:p>
          <a:p>
            <a:endParaRPr lang="en-US" sz="2400" b="1" dirty="0"/>
          </a:p>
          <a:p>
            <a:r>
              <a:rPr lang="en-US" sz="2400" b="1" dirty="0"/>
              <a:t>DON’T FORGET TO INCLUDE THE TEACHERS!!!!</a:t>
            </a:r>
            <a:endParaRPr lang="en-GB" sz="2400" b="1" dirty="0"/>
          </a:p>
        </p:txBody>
      </p:sp>
    </p:spTree>
    <p:extLst>
      <p:ext uri="{BB962C8B-B14F-4D97-AF65-F5344CB8AC3E}">
        <p14:creationId xmlns:p14="http://schemas.microsoft.com/office/powerpoint/2010/main" val="2015943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987283" y="3667540"/>
            <a:ext cx="10217427" cy="2123658"/>
          </a:xfrm>
          <a:prstGeom prst="rect">
            <a:avLst/>
          </a:prstGeom>
          <a:noFill/>
        </p:spPr>
        <p:txBody>
          <a:bodyPr wrap="square" rtlCol="0">
            <a:spAutoFit/>
          </a:bodyPr>
          <a:lstStyle/>
          <a:p>
            <a:pPr algn="ctr"/>
            <a:r>
              <a:rPr lang="en-GB" sz="6600" dirty="0">
                <a:ln>
                  <a:solidFill>
                    <a:srgbClr val="FFFF00"/>
                  </a:solidFill>
                </a:ln>
                <a:solidFill>
                  <a:srgbClr val="FFC000"/>
                </a:solidFill>
              </a:rPr>
              <a:t>Be</a:t>
            </a:r>
            <a:r>
              <a:rPr lang="en-GB" sz="6600" dirty="0">
                <a:ln>
                  <a:solidFill>
                    <a:srgbClr val="FFFF00"/>
                  </a:solidFill>
                </a:ln>
                <a:solidFill>
                  <a:schemeClr val="accent2">
                    <a:lumMod val="60000"/>
                    <a:lumOff val="40000"/>
                  </a:schemeClr>
                </a:solidFill>
              </a:rPr>
              <a:t> </a:t>
            </a:r>
            <a:r>
              <a:rPr lang="en-GB" sz="6600" dirty="0">
                <a:ln>
                  <a:solidFill>
                    <a:srgbClr val="FFFF00"/>
                  </a:solidFill>
                </a:ln>
                <a:solidFill>
                  <a:srgbClr val="FFFF00"/>
                </a:solidFill>
              </a:rPr>
              <a:t>Bright</a:t>
            </a:r>
            <a:r>
              <a:rPr lang="en-GB" sz="6600" dirty="0">
                <a:ln>
                  <a:solidFill>
                    <a:srgbClr val="FFFF00"/>
                  </a:solidFill>
                </a:ln>
                <a:solidFill>
                  <a:schemeClr val="accent2">
                    <a:lumMod val="60000"/>
                    <a:lumOff val="40000"/>
                  </a:schemeClr>
                </a:solidFill>
              </a:rPr>
              <a:t> </a:t>
            </a:r>
            <a:r>
              <a:rPr lang="en-GB" sz="6600" dirty="0">
                <a:ln>
                  <a:solidFill>
                    <a:srgbClr val="FFFF00"/>
                  </a:solidFill>
                </a:ln>
                <a:solidFill>
                  <a:srgbClr val="00B050"/>
                </a:solidFill>
              </a:rPr>
              <a:t>Be</a:t>
            </a:r>
            <a:r>
              <a:rPr lang="en-GB" sz="6600" dirty="0">
                <a:ln>
                  <a:solidFill>
                    <a:srgbClr val="FFFF00"/>
                  </a:solidFill>
                </a:ln>
                <a:solidFill>
                  <a:schemeClr val="accent2">
                    <a:lumMod val="60000"/>
                    <a:lumOff val="40000"/>
                  </a:schemeClr>
                </a:solidFill>
              </a:rPr>
              <a:t> </a:t>
            </a:r>
            <a:r>
              <a:rPr lang="en-GB" sz="6600" dirty="0">
                <a:ln>
                  <a:solidFill>
                    <a:srgbClr val="FFFF00"/>
                  </a:solidFill>
                </a:ln>
                <a:solidFill>
                  <a:srgbClr val="FF00FF"/>
                </a:solidFill>
              </a:rPr>
              <a:t>Seen</a:t>
            </a:r>
            <a:r>
              <a:rPr lang="en-GB" sz="6600" b="1" dirty="0"/>
              <a:t> </a:t>
            </a:r>
          </a:p>
          <a:p>
            <a:pPr algn="ctr"/>
            <a:r>
              <a:rPr lang="en-GB" sz="6600" b="1" dirty="0"/>
              <a:t>School Assembly </a:t>
            </a:r>
          </a:p>
        </p:txBody>
      </p:sp>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Action Button: Go Forward or Next 2">
            <a:hlinkClick r:id="" action="ppaction://hlinkshowjump?jump=nextslide" highlightClick="1"/>
            <a:extLst>
              <a:ext uri="{FF2B5EF4-FFF2-40B4-BE49-F238E27FC236}">
                <a16:creationId xmlns:a16="http://schemas.microsoft.com/office/drawing/2014/main" id="{4966AB7C-9702-77BE-C5F3-4BA0B9E38DD3}"/>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62DD4F1-B366-4058-BCA6-A4EAF9F11B89}"/>
              </a:ext>
            </a:extLst>
          </p:cNvPr>
          <p:cNvPicPr>
            <a:picLocks noChangeAspect="1"/>
          </p:cNvPicPr>
          <p:nvPr/>
        </p:nvPicPr>
        <p:blipFill>
          <a:blip r:embed="rId4"/>
          <a:stretch>
            <a:fillRect/>
          </a:stretch>
        </p:blipFill>
        <p:spPr>
          <a:xfrm>
            <a:off x="3693658" y="483317"/>
            <a:ext cx="4127350" cy="2932430"/>
          </a:xfrm>
          <a:prstGeom prst="rect">
            <a:avLst/>
          </a:prstGeom>
        </p:spPr>
      </p:pic>
    </p:spTree>
    <p:extLst>
      <p:ext uri="{BB962C8B-B14F-4D97-AF65-F5344CB8AC3E}">
        <p14:creationId xmlns:p14="http://schemas.microsoft.com/office/powerpoint/2010/main" val="2595875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Rectangle 5">
            <a:extLst>
              <a:ext uri="{FF2B5EF4-FFF2-40B4-BE49-F238E27FC236}">
                <a16:creationId xmlns:a16="http://schemas.microsoft.com/office/drawing/2014/main" id="{0F98E640-E04D-15C9-9D78-18EB6D1AA917}"/>
              </a:ext>
            </a:extLst>
          </p:cNvPr>
          <p:cNvSpPr/>
          <p:nvPr/>
        </p:nvSpPr>
        <p:spPr>
          <a:xfrm>
            <a:off x="145774" y="394835"/>
            <a:ext cx="6970634" cy="5078313"/>
          </a:xfrm>
          <a:prstGeom prst="rect">
            <a:avLst/>
          </a:prstGeom>
          <a:noFill/>
        </p:spPr>
        <p:txBody>
          <a:bodyPr wrap="square" lIns="91440" tIns="45720" rIns="91440" bIns="45720">
            <a:spAutoFit/>
          </a:bodyPr>
          <a:lstStyle/>
          <a:p>
            <a:pPr algn="ctr"/>
            <a:r>
              <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Here is a short guide about being bright and being seen,</a:t>
            </a:r>
            <a:br>
              <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br>
            <a:r>
              <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read to you by your very own junior road safety team… </a:t>
            </a:r>
          </a:p>
        </p:txBody>
      </p:sp>
      <p:sp>
        <p:nvSpPr>
          <p:cNvPr id="8" name="TextBox 7">
            <a:extLst>
              <a:ext uri="{FF2B5EF4-FFF2-40B4-BE49-F238E27FC236}">
                <a16:creationId xmlns:a16="http://schemas.microsoft.com/office/drawing/2014/main" id="{F609D008-7352-47F6-41B9-7F9659D4CD48}"/>
              </a:ext>
            </a:extLst>
          </p:cNvPr>
          <p:cNvSpPr txBox="1"/>
          <p:nvPr/>
        </p:nvSpPr>
        <p:spPr>
          <a:xfrm>
            <a:off x="8256896" y="1665027"/>
            <a:ext cx="3179928" cy="2308324"/>
          </a:xfrm>
          <a:prstGeom prst="rect">
            <a:avLst/>
          </a:prstGeom>
          <a:noFill/>
        </p:spPr>
        <p:txBody>
          <a:bodyPr wrap="square" rtlCol="0">
            <a:spAutoFit/>
          </a:bodyPr>
          <a:lstStyle/>
          <a:p>
            <a:endParaRPr lang="en-GB" i="1" dirty="0"/>
          </a:p>
          <a:p>
            <a:r>
              <a:rPr lang="en-GB" i="1" dirty="0"/>
              <a:t>                IMAGE HERE </a:t>
            </a:r>
          </a:p>
          <a:p>
            <a:endParaRPr lang="en-GB" i="1" dirty="0"/>
          </a:p>
          <a:p>
            <a:r>
              <a:rPr lang="en-GB" i="1" dirty="0"/>
              <a:t>Why not put a picture of the JRSOs here wearing bright clothing and reflective accessories to show the pupils.</a:t>
            </a:r>
          </a:p>
          <a:p>
            <a:endParaRPr lang="en-GB" i="1" dirty="0"/>
          </a:p>
        </p:txBody>
      </p:sp>
      <p:sp>
        <p:nvSpPr>
          <p:cNvPr id="10" name="Action Button: Go Forward or Next 9">
            <a:hlinkClick r:id="" action="ppaction://hlinkshowjump?jump=nextslide" highlightClick="1"/>
            <a:extLst>
              <a:ext uri="{FF2B5EF4-FFF2-40B4-BE49-F238E27FC236}">
                <a16:creationId xmlns:a16="http://schemas.microsoft.com/office/drawing/2014/main" id="{953119A9-FBE0-B06E-7B6F-D0CDC49D6965}"/>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70242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7" name="Picture 2" descr="C:\Users\scook\AppData\Local\Microsoft\Windows\Temporary Internet Files\Content.IE5\5O2Y5H10\MC900053582[1].wmf">
            <a:extLst>
              <a:ext uri="{FF2B5EF4-FFF2-40B4-BE49-F238E27FC236}">
                <a16:creationId xmlns:a16="http://schemas.microsoft.com/office/drawing/2014/main" id="{D2F88C5A-C2BA-48F3-81CF-8EAC54A23D4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59741" y="1217122"/>
            <a:ext cx="3053182" cy="3311957"/>
          </a:xfrm>
          <a:prstGeom prst="rect">
            <a:avLst/>
          </a:prstGeom>
          <a:noFill/>
          <a:extLst>
            <a:ext uri="{909E8E84-426E-40DD-AFC4-6F175D3DCCD1}">
              <a14:hiddenFill xmlns:a14="http://schemas.microsoft.com/office/drawing/2010/main">
                <a:solidFill>
                  <a:srgbClr val="FFFFFF"/>
                </a:solidFill>
              </a14:hiddenFill>
            </a:ext>
          </a:extLst>
        </p:spPr>
      </p:pic>
      <p:sp>
        <p:nvSpPr>
          <p:cNvPr id="11" name="Action Button: Go Forward or Next 10">
            <a:hlinkClick r:id="" action="ppaction://hlinkshowjump?jump=nextslide" highlightClick="1"/>
            <a:extLst>
              <a:ext uri="{FF2B5EF4-FFF2-40B4-BE49-F238E27FC236}">
                <a16:creationId xmlns:a16="http://schemas.microsoft.com/office/drawing/2014/main" id="{199C900D-9169-2EEB-5DDC-C07E95B24DF2}"/>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7598CCF4-9C0F-DF13-2416-ED4D171E93A4}"/>
              </a:ext>
            </a:extLst>
          </p:cNvPr>
          <p:cNvSpPr/>
          <p:nvPr/>
        </p:nvSpPr>
        <p:spPr>
          <a:xfrm>
            <a:off x="497499" y="125896"/>
            <a:ext cx="11177666" cy="769441"/>
          </a:xfrm>
          <a:prstGeom prst="rect">
            <a:avLst/>
          </a:prstGeom>
          <a:noFill/>
        </p:spPr>
        <p:txBody>
          <a:bodyPr wrap="square" lIns="91440" tIns="45720" rIns="91440" bIns="45720">
            <a:spAutoFit/>
          </a:bodyPr>
          <a:lstStyle/>
          <a:p>
            <a:pPr algn="ctr"/>
            <a:r>
              <a:rPr lang="en-GB" sz="4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It’s really important now night comes quicker</a:t>
            </a:r>
          </a:p>
        </p:txBody>
      </p:sp>
      <p:sp>
        <p:nvSpPr>
          <p:cNvPr id="3" name="Rectangle 2">
            <a:extLst>
              <a:ext uri="{FF2B5EF4-FFF2-40B4-BE49-F238E27FC236}">
                <a16:creationId xmlns:a16="http://schemas.microsoft.com/office/drawing/2014/main" id="{471803E5-2D21-94DB-A1BD-43C56D475A10}"/>
              </a:ext>
            </a:extLst>
          </p:cNvPr>
          <p:cNvSpPr/>
          <p:nvPr/>
        </p:nvSpPr>
        <p:spPr>
          <a:xfrm>
            <a:off x="891531" y="4529079"/>
            <a:ext cx="10783634" cy="769441"/>
          </a:xfrm>
          <a:prstGeom prst="rect">
            <a:avLst/>
          </a:prstGeom>
          <a:noFill/>
        </p:spPr>
        <p:txBody>
          <a:bodyPr wrap="square" lIns="91440" tIns="45720" rIns="91440" bIns="45720">
            <a:spAutoFit/>
          </a:bodyPr>
          <a:lstStyle/>
          <a:p>
            <a:pPr algn="ctr"/>
            <a:r>
              <a:rPr lang="en-US" sz="4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That you dress up warm in something thicker</a:t>
            </a:r>
          </a:p>
        </p:txBody>
      </p:sp>
    </p:spTree>
    <p:extLst>
      <p:ext uri="{BB962C8B-B14F-4D97-AF65-F5344CB8AC3E}">
        <p14:creationId xmlns:p14="http://schemas.microsoft.com/office/powerpoint/2010/main" val="2710004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8" name="Picture 3">
            <a:extLst>
              <a:ext uri="{FF2B5EF4-FFF2-40B4-BE49-F238E27FC236}">
                <a16:creationId xmlns:a16="http://schemas.microsoft.com/office/drawing/2014/main" id="{73EB4E11-4E1B-7CE4-4EEB-BDEFE7E1716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00486" y="1280761"/>
            <a:ext cx="5191027" cy="4140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Action Button: Go Forward or Next 12">
            <a:hlinkClick r:id="" action="ppaction://hlinkshowjump?jump=nextslide" highlightClick="1"/>
            <a:extLst>
              <a:ext uri="{FF2B5EF4-FFF2-40B4-BE49-F238E27FC236}">
                <a16:creationId xmlns:a16="http://schemas.microsoft.com/office/drawing/2014/main" id="{0BF316E5-5E8A-5EC5-B641-2BB9ACB88FD9}"/>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AE217A0-49AA-9035-8F02-5C61571A1C89}"/>
              </a:ext>
            </a:extLst>
          </p:cNvPr>
          <p:cNvSpPr/>
          <p:nvPr/>
        </p:nvSpPr>
        <p:spPr>
          <a:xfrm>
            <a:off x="0" y="311265"/>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When darkness comes and you’re out and about</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5" name="Rectangle 14">
            <a:extLst>
              <a:ext uri="{FF2B5EF4-FFF2-40B4-BE49-F238E27FC236}">
                <a16:creationId xmlns:a16="http://schemas.microsoft.com/office/drawing/2014/main" id="{0D71A18B-2544-4B80-CDC7-7FD462E8729C}"/>
              </a:ext>
            </a:extLst>
          </p:cNvPr>
          <p:cNvSpPr/>
          <p:nvPr/>
        </p:nvSpPr>
        <p:spPr>
          <a:xfrm>
            <a:off x="7879966" y="3148688"/>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Don’t wear black, you must stand out.</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844655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7" name="Picture 2">
            <a:extLst>
              <a:ext uri="{FF2B5EF4-FFF2-40B4-BE49-F238E27FC236}">
                <a16:creationId xmlns:a16="http://schemas.microsoft.com/office/drawing/2014/main" id="{40CC0E41-3803-AA3D-BE84-62C43841D4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4083" y="1553797"/>
            <a:ext cx="4806532" cy="3472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Action Button: Go Forward or Next 12">
            <a:hlinkClick r:id="" action="ppaction://hlinkshowjump?jump=nextslide" highlightClick="1"/>
            <a:extLst>
              <a:ext uri="{FF2B5EF4-FFF2-40B4-BE49-F238E27FC236}">
                <a16:creationId xmlns:a16="http://schemas.microsoft.com/office/drawing/2014/main" id="{EFB92118-B736-7B3F-40F0-88521926D37C}"/>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B0032D5-A950-4BA9-9616-E7731E2A5576}"/>
              </a:ext>
            </a:extLst>
          </p:cNvPr>
          <p:cNvSpPr/>
          <p:nvPr/>
        </p:nvSpPr>
        <p:spPr>
          <a:xfrm>
            <a:off x="150707" y="384422"/>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Be BRIGHT be SEEN, keep this in mind</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1" name="Rectangle 10">
            <a:extLst>
              <a:ext uri="{FF2B5EF4-FFF2-40B4-BE49-F238E27FC236}">
                <a16:creationId xmlns:a16="http://schemas.microsoft.com/office/drawing/2014/main" id="{DAD1C88E-1020-A88B-5C58-081E4FF73889}"/>
              </a:ext>
            </a:extLst>
          </p:cNvPr>
          <p:cNvSpPr/>
          <p:nvPr/>
        </p:nvSpPr>
        <p:spPr>
          <a:xfrm>
            <a:off x="7768871" y="2921001"/>
            <a:ext cx="4224346" cy="1938992"/>
          </a:xfrm>
          <a:prstGeom prst="rect">
            <a:avLst/>
          </a:prstGeom>
          <a:noFill/>
        </p:spPr>
        <p:txBody>
          <a:bodyPr wrap="square" lIns="91440" tIns="45720" rIns="91440" bIns="45720">
            <a:spAutoFit/>
          </a:bodyPr>
          <a:lstStyle/>
          <a:p>
            <a:pPr algn="ctr"/>
            <a:r>
              <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Then when it’s dark you’ll be easier to find</a:t>
            </a:r>
          </a:p>
        </p:txBody>
      </p:sp>
    </p:spTree>
    <p:extLst>
      <p:ext uri="{BB962C8B-B14F-4D97-AF65-F5344CB8AC3E}">
        <p14:creationId xmlns:p14="http://schemas.microsoft.com/office/powerpoint/2010/main" val="39665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8" name="Picture 2" descr="C:\Users\scook\AppData\Local\Microsoft\Windows\Temporary Internet Files\Content.IE5\JARGFCH7\MC900438151[1].wmf">
            <a:extLst>
              <a:ext uri="{FF2B5EF4-FFF2-40B4-BE49-F238E27FC236}">
                <a16:creationId xmlns:a16="http://schemas.microsoft.com/office/drawing/2014/main" id="{8CDE2EED-2BFA-1500-0F74-863209C16C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8510" y="1006572"/>
            <a:ext cx="2414980" cy="3870496"/>
          </a:xfrm>
          <a:prstGeom prst="rect">
            <a:avLst/>
          </a:prstGeom>
          <a:noFill/>
          <a:extLst>
            <a:ext uri="{909E8E84-426E-40DD-AFC4-6F175D3DCCD1}">
              <a14:hiddenFill xmlns:a14="http://schemas.microsoft.com/office/drawing/2010/main">
                <a:solidFill>
                  <a:srgbClr val="FFFFFF"/>
                </a:solidFill>
              </a14:hiddenFill>
            </a:ext>
          </a:extLst>
        </p:spPr>
      </p:pic>
      <p:sp>
        <p:nvSpPr>
          <p:cNvPr id="13" name="Action Button: Go Forward or Next 12">
            <a:hlinkClick r:id="" action="ppaction://hlinkshowjump?jump=nextslide" highlightClick="1"/>
            <a:extLst>
              <a:ext uri="{FF2B5EF4-FFF2-40B4-BE49-F238E27FC236}">
                <a16:creationId xmlns:a16="http://schemas.microsoft.com/office/drawing/2014/main" id="{BC499CA0-7B35-E809-8EFD-8AC09935FB6C}"/>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16E39AF-7336-9A28-2762-865BBB86513B}"/>
              </a:ext>
            </a:extLst>
          </p:cNvPr>
          <p:cNvSpPr/>
          <p:nvPr/>
        </p:nvSpPr>
        <p:spPr>
          <a:xfrm>
            <a:off x="419000" y="2182760"/>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If people can see you the safer you’ll be</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0" name="Rectangle 9">
            <a:extLst>
              <a:ext uri="{FF2B5EF4-FFF2-40B4-BE49-F238E27FC236}">
                <a16:creationId xmlns:a16="http://schemas.microsoft.com/office/drawing/2014/main" id="{AD888DC5-7E2C-52CF-FEC9-9ADB21A45AC3}"/>
              </a:ext>
            </a:extLst>
          </p:cNvPr>
          <p:cNvSpPr/>
          <p:nvPr/>
        </p:nvSpPr>
        <p:spPr>
          <a:xfrm>
            <a:off x="7548654" y="2280100"/>
            <a:ext cx="4224346" cy="1323439"/>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Shining as bright as a Christmas tree </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667451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7" name="Picture 2" descr="C:\Users\scook\AppData\Local\Microsoft\Windows\Temporary Internet Files\Content.IE5\5O2Y5H10\MC900387141[1].jpg">
            <a:extLst>
              <a:ext uri="{FF2B5EF4-FFF2-40B4-BE49-F238E27FC236}">
                <a16:creationId xmlns:a16="http://schemas.microsoft.com/office/drawing/2014/main" id="{75F704B7-E372-8540-CEFE-87EF48C8A8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5523" y="1208612"/>
            <a:ext cx="2609088" cy="3657600"/>
          </a:xfrm>
          <a:prstGeom prst="rect">
            <a:avLst/>
          </a:prstGeom>
          <a:noFill/>
          <a:extLst>
            <a:ext uri="{909E8E84-426E-40DD-AFC4-6F175D3DCCD1}">
              <a14:hiddenFill xmlns:a14="http://schemas.microsoft.com/office/drawing/2010/main">
                <a:solidFill>
                  <a:srgbClr val="FFFFFF"/>
                </a:solidFill>
              </a14:hiddenFill>
            </a:ext>
          </a:extLst>
        </p:spPr>
      </p:pic>
      <p:sp>
        <p:nvSpPr>
          <p:cNvPr id="13" name="Action Button: Go Forward or Next 12">
            <a:hlinkClick r:id="" action="ppaction://hlinkshowjump?jump=nextslide" highlightClick="1"/>
            <a:extLst>
              <a:ext uri="{FF2B5EF4-FFF2-40B4-BE49-F238E27FC236}">
                <a16:creationId xmlns:a16="http://schemas.microsoft.com/office/drawing/2014/main" id="{47C0DA85-4C9C-2C00-E918-3BEC8F000184}"/>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B8FCF82-85A9-F29E-7F55-5F350EE4978C}"/>
              </a:ext>
            </a:extLst>
          </p:cNvPr>
          <p:cNvSpPr/>
          <p:nvPr/>
        </p:nvSpPr>
        <p:spPr>
          <a:xfrm>
            <a:off x="502399" y="463286"/>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Those that dress in dark, black and grey</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1" name="Rectangle 10">
            <a:extLst>
              <a:ext uri="{FF2B5EF4-FFF2-40B4-BE49-F238E27FC236}">
                <a16:creationId xmlns:a16="http://schemas.microsoft.com/office/drawing/2014/main" id="{C1CE3ECF-4142-6E0F-A4CF-5E5CC61C2EDE}"/>
              </a:ext>
            </a:extLst>
          </p:cNvPr>
          <p:cNvSpPr/>
          <p:nvPr/>
        </p:nvSpPr>
        <p:spPr>
          <a:xfrm>
            <a:off x="6834611" y="463286"/>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Might only be seen on a nice sunny day</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157575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8" name="Picture 2">
            <a:extLst>
              <a:ext uri="{FF2B5EF4-FFF2-40B4-BE49-F238E27FC236}">
                <a16:creationId xmlns:a16="http://schemas.microsoft.com/office/drawing/2014/main" id="{AF43D56B-B015-9D94-896A-CA863195DC3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5928" t="65" r="32697" b="-65"/>
          <a:stretch/>
        </p:blipFill>
        <p:spPr bwMode="auto">
          <a:xfrm>
            <a:off x="3671827" y="485352"/>
            <a:ext cx="7427909"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Action Button: Go Forward or Next 12">
            <a:hlinkClick r:id="" action="ppaction://hlinkshowjump?jump=nextslide" highlightClick="1"/>
            <a:extLst>
              <a:ext uri="{FF2B5EF4-FFF2-40B4-BE49-F238E27FC236}">
                <a16:creationId xmlns:a16="http://schemas.microsoft.com/office/drawing/2014/main" id="{E2D3BDD4-1A1A-3C34-3176-CF914DCCF4F5}"/>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7914869-D037-CF5A-7F7D-998EC3BE5400}"/>
              </a:ext>
            </a:extLst>
          </p:cNvPr>
          <p:cNvSpPr/>
          <p:nvPr/>
        </p:nvSpPr>
        <p:spPr>
          <a:xfrm>
            <a:off x="206978" y="130536"/>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But those who dress in </a:t>
            </a:r>
            <a:r>
              <a:rPr lang="en-US" sz="40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colours</a:t>
            </a: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 so bright</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0" name="Rectangle 9">
            <a:extLst>
              <a:ext uri="{FF2B5EF4-FFF2-40B4-BE49-F238E27FC236}">
                <a16:creationId xmlns:a16="http://schemas.microsoft.com/office/drawing/2014/main" id="{D1A3160E-FF0F-CE7F-A23E-044A67467E52}"/>
              </a:ext>
            </a:extLst>
          </p:cNvPr>
          <p:cNvSpPr/>
          <p:nvPr/>
        </p:nvSpPr>
        <p:spPr>
          <a:xfrm>
            <a:off x="7385782" y="3803802"/>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Can better be seen in the day and the night!</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872602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7" name="Picture 3">
            <a:extLst>
              <a:ext uri="{FF2B5EF4-FFF2-40B4-BE49-F238E27FC236}">
                <a16:creationId xmlns:a16="http://schemas.microsoft.com/office/drawing/2014/main" id="{A1712095-86F0-DC3E-1966-A888830B83F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6244"/>
          <a:stretch/>
        </p:blipFill>
        <p:spPr bwMode="auto">
          <a:xfrm>
            <a:off x="2302093" y="2282469"/>
            <a:ext cx="7862324" cy="312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Action Button: Go Forward or Next 12">
            <a:hlinkClick r:id="" action="ppaction://hlinkshowjump?jump=nextslide" highlightClick="1"/>
            <a:extLst>
              <a:ext uri="{FF2B5EF4-FFF2-40B4-BE49-F238E27FC236}">
                <a16:creationId xmlns:a16="http://schemas.microsoft.com/office/drawing/2014/main" id="{DB606976-A08F-B4F8-DB4C-3ED6D1BD3E1A}"/>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A78A922-ED16-04FF-6A4C-B6C0EA49738F}"/>
              </a:ext>
            </a:extLst>
          </p:cNvPr>
          <p:cNvSpPr/>
          <p:nvPr/>
        </p:nvSpPr>
        <p:spPr>
          <a:xfrm>
            <a:off x="1669692" y="449219"/>
            <a:ext cx="8852616" cy="1323439"/>
          </a:xfrm>
          <a:prstGeom prst="rect">
            <a:avLst/>
          </a:prstGeom>
          <a:noFill/>
        </p:spPr>
        <p:txBody>
          <a:bodyPr wrap="square" lIns="91440" tIns="45720" rIns="91440" bIns="45720">
            <a:spAutoFit/>
          </a:bodyPr>
          <a:lstStyle/>
          <a:p>
            <a:pPr algn="ctr"/>
            <a:r>
              <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So </a:t>
            </a:r>
            <a:r>
              <a:rPr lang="en-US" sz="4000" b="1" cap="none" spc="0"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accessorise</a:t>
            </a: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 with shiny strips, and reflective bits on hoods and zips!  </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3203870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8" name="Picture 2">
            <a:extLst>
              <a:ext uri="{FF2B5EF4-FFF2-40B4-BE49-F238E27FC236}">
                <a16:creationId xmlns:a16="http://schemas.microsoft.com/office/drawing/2014/main" id="{E355CA6F-6C5D-DBDF-8C04-236DE1EBFE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19268" y="1155041"/>
            <a:ext cx="4115707" cy="3323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Action Button: Go Forward or Next 12">
            <a:hlinkClick r:id="" action="ppaction://hlinkshowjump?jump=nextslide" highlightClick="1"/>
            <a:extLst>
              <a:ext uri="{FF2B5EF4-FFF2-40B4-BE49-F238E27FC236}">
                <a16:creationId xmlns:a16="http://schemas.microsoft.com/office/drawing/2014/main" id="{056649DD-D65E-6D53-F196-C3425394F6E4}"/>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E230A422-6FE9-785E-C764-569D2777CC4F}"/>
              </a:ext>
            </a:extLst>
          </p:cNvPr>
          <p:cNvSpPr/>
          <p:nvPr/>
        </p:nvSpPr>
        <p:spPr>
          <a:xfrm>
            <a:off x="781053" y="207789"/>
            <a:ext cx="9992139" cy="707886"/>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Anything you can do to help others see</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0" name="Rectangle 9">
            <a:extLst>
              <a:ext uri="{FF2B5EF4-FFF2-40B4-BE49-F238E27FC236}">
                <a16:creationId xmlns:a16="http://schemas.microsoft.com/office/drawing/2014/main" id="{C4615B28-860C-34BE-4398-3E1B8492A62E}"/>
              </a:ext>
            </a:extLst>
          </p:cNvPr>
          <p:cNvSpPr/>
          <p:nvPr/>
        </p:nvSpPr>
        <p:spPr>
          <a:xfrm>
            <a:off x="505304" y="4653550"/>
            <a:ext cx="10934633" cy="707886"/>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Will keep you safer  wherever you may be.</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012955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 name="Picture 9" descr="brightsafe">
            <a:extLst>
              <a:ext uri="{FF2B5EF4-FFF2-40B4-BE49-F238E27FC236}">
                <a16:creationId xmlns:a16="http://schemas.microsoft.com/office/drawing/2014/main" id="{FB386A6B-3987-6E6C-51EF-ADEE0ACD89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8698" t="10872" r="53065"/>
          <a:stretch>
            <a:fillRect/>
          </a:stretch>
        </p:blipFill>
        <p:spPr bwMode="auto">
          <a:xfrm>
            <a:off x="824900" y="729998"/>
            <a:ext cx="2312660" cy="4312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brightsafe">
            <a:extLst>
              <a:ext uri="{FF2B5EF4-FFF2-40B4-BE49-F238E27FC236}">
                <a16:creationId xmlns:a16="http://schemas.microsoft.com/office/drawing/2014/main" id="{71B72867-3F3D-9FD9-C313-7CB43AD6E7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5594" t="10872" r="4445"/>
          <a:stretch>
            <a:fillRect/>
          </a:stretch>
        </p:blipFill>
        <p:spPr bwMode="auto">
          <a:xfrm>
            <a:off x="9054441" y="749305"/>
            <a:ext cx="2415621" cy="4310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ction Button: Go Forward or Next 13">
            <a:hlinkClick r:id="" action="ppaction://hlinkshowjump?jump=nextslide" highlightClick="1"/>
            <a:extLst>
              <a:ext uri="{FF2B5EF4-FFF2-40B4-BE49-F238E27FC236}">
                <a16:creationId xmlns:a16="http://schemas.microsoft.com/office/drawing/2014/main" id="{96129DBC-9CE9-C7FC-B4D1-F085088801B0}"/>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04BAB35D-DC61-150D-CAED-F4187F6E2671}"/>
              </a:ext>
            </a:extLst>
          </p:cNvPr>
          <p:cNvSpPr/>
          <p:nvPr/>
        </p:nvSpPr>
        <p:spPr>
          <a:xfrm>
            <a:off x="3137560" y="856161"/>
            <a:ext cx="4224346" cy="1323439"/>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Be bright be seen in what you wear</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2" name="Rectangle 11">
            <a:extLst>
              <a:ext uri="{FF2B5EF4-FFF2-40B4-BE49-F238E27FC236}">
                <a16:creationId xmlns:a16="http://schemas.microsoft.com/office/drawing/2014/main" id="{170C82AA-018F-1B5B-6060-F5CE6255D3AB}"/>
              </a:ext>
            </a:extLst>
          </p:cNvPr>
          <p:cNvSpPr/>
          <p:nvPr/>
        </p:nvSpPr>
        <p:spPr>
          <a:xfrm>
            <a:off x="4718018" y="3200203"/>
            <a:ext cx="4224346" cy="1938992"/>
          </a:xfrm>
          <a:prstGeom prst="rect">
            <a:avLst/>
          </a:prstGeom>
          <a:noFill/>
        </p:spPr>
        <p:txBody>
          <a:bodyPr wrap="square" lIns="91440" tIns="45720" rIns="91440" bIns="45720">
            <a:spAutoFit/>
          </a:bodyPr>
          <a:lstStyle/>
          <a:p>
            <a:pPr algn="ctr"/>
            <a:r>
              <a:rPr lang="en-US"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It will help others know that you are there! </a:t>
            </a:r>
            <a:endPar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750503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1" name="TextBox 10">
            <a:extLst>
              <a:ext uri="{FF2B5EF4-FFF2-40B4-BE49-F238E27FC236}">
                <a16:creationId xmlns:a16="http://schemas.microsoft.com/office/drawing/2014/main" id="{9B993AB9-1E0B-7EF1-8FAE-D382A7B6B5F9}"/>
              </a:ext>
            </a:extLst>
          </p:cNvPr>
          <p:cNvSpPr txBox="1"/>
          <p:nvPr/>
        </p:nvSpPr>
        <p:spPr>
          <a:xfrm>
            <a:off x="2339722" y="456390"/>
            <a:ext cx="8110330" cy="5016758"/>
          </a:xfrm>
          <a:prstGeom prst="rect">
            <a:avLst/>
          </a:prstGeom>
          <a:noFill/>
        </p:spPr>
        <p:txBody>
          <a:bodyPr wrap="square">
            <a:spAutoFit/>
          </a:bodyPr>
          <a:lstStyle/>
          <a:p>
            <a:pPr algn="ctr"/>
            <a:r>
              <a:rPr lang="en-GB" sz="8000" b="1" dirty="0">
                <a:ln w="12700">
                  <a:solidFill>
                    <a:schemeClr val="accent1"/>
                  </a:solidFill>
                  <a:prstDash val="solid"/>
                </a:ln>
                <a:solidFill>
                  <a:srgbClr val="00B050"/>
                </a:solidFill>
                <a:effectLst>
                  <a:outerShdw dist="38100" dir="2640000" algn="bl" rotWithShape="0">
                    <a:schemeClr val="accent1"/>
                  </a:outerShdw>
                </a:effectLst>
              </a:rPr>
              <a:t>In pairs…</a:t>
            </a:r>
          </a:p>
          <a:p>
            <a:endParaRPr lang="en-GB" sz="4800" b="1" dirty="0">
              <a:ln w="12700">
                <a:solidFill>
                  <a:schemeClr val="accent1"/>
                </a:solidFill>
                <a:prstDash val="solid"/>
              </a:ln>
              <a:solidFill>
                <a:srgbClr val="00B050"/>
              </a:solidFill>
              <a:effectLst>
                <a:outerShdw dist="38100" dir="2640000" algn="bl" rotWithShape="0">
                  <a:schemeClr val="accent1"/>
                </a:outerShdw>
              </a:effectLst>
            </a:endParaRPr>
          </a:p>
          <a:p>
            <a:r>
              <a:rPr lang="en-GB" sz="4800" b="1" dirty="0">
                <a:ln w="12700">
                  <a:solidFill>
                    <a:schemeClr val="accent1"/>
                  </a:solidFill>
                  <a:prstDash val="solid"/>
                </a:ln>
                <a:solidFill>
                  <a:srgbClr val="00B050"/>
                </a:solidFill>
                <a:effectLst>
                  <a:outerShdw dist="38100" dir="2640000" algn="bl" rotWithShape="0">
                    <a:schemeClr val="accent1"/>
                  </a:outerShdw>
                </a:effectLst>
              </a:rPr>
              <a:t>Name three things that you own that could make you  brighter and be seen more easily when walking or cycling? </a:t>
            </a:r>
          </a:p>
        </p:txBody>
      </p:sp>
      <p:sp>
        <p:nvSpPr>
          <p:cNvPr id="12" name="Action Button: Go Forward or Next 11">
            <a:hlinkClick r:id="" action="ppaction://hlinkshowjump?jump=nextslide" highlightClick="1"/>
            <a:extLst>
              <a:ext uri="{FF2B5EF4-FFF2-40B4-BE49-F238E27FC236}">
                <a16:creationId xmlns:a16="http://schemas.microsoft.com/office/drawing/2014/main" id="{4F853DA2-7D2E-EABE-5CFD-8248CB905F84}"/>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7479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Rectangle 8">
            <a:extLst>
              <a:ext uri="{FF2B5EF4-FFF2-40B4-BE49-F238E27FC236}">
                <a16:creationId xmlns:a16="http://schemas.microsoft.com/office/drawing/2014/main" id="{77C34C93-2047-89A9-B7F5-8DF2619F17FC}"/>
              </a:ext>
            </a:extLst>
          </p:cNvPr>
          <p:cNvSpPr/>
          <p:nvPr/>
        </p:nvSpPr>
        <p:spPr>
          <a:xfrm>
            <a:off x="157627" y="698048"/>
            <a:ext cx="11876746" cy="4524315"/>
          </a:xfrm>
          <a:prstGeom prst="rect">
            <a:avLst/>
          </a:prstGeom>
          <a:noFill/>
        </p:spPr>
        <p:txBody>
          <a:bodyPr wrap="square" lIns="91440" tIns="45720" rIns="91440" bIns="45720">
            <a:spAutoFit/>
          </a:bodyPr>
          <a:lstStyle/>
          <a:p>
            <a:pPr algn="ctr"/>
            <a:r>
              <a:rPr lang="en-GB" sz="7200" b="1" u="sng" cap="none" spc="0" dirty="0">
                <a:ln w="22225">
                  <a:solidFill>
                    <a:schemeClr val="accent1"/>
                  </a:solidFill>
                  <a:prstDash val="solid"/>
                </a:ln>
                <a:solidFill>
                  <a:srgbClr val="00B050"/>
                </a:solidFill>
                <a:effectLst/>
              </a:rPr>
              <a:t>Quick Quiz! </a:t>
            </a:r>
          </a:p>
          <a:p>
            <a:pPr algn="ctr"/>
            <a:endParaRPr lang="en-GB" sz="5400" b="1" cap="none" spc="0" dirty="0">
              <a:ln w="22225">
                <a:solidFill>
                  <a:schemeClr val="accent1"/>
                </a:solidFill>
                <a:prstDash val="solid"/>
              </a:ln>
              <a:solidFill>
                <a:srgbClr val="00B050"/>
              </a:solidFill>
              <a:effectLst/>
            </a:endParaRPr>
          </a:p>
          <a:p>
            <a:pPr algn="ctr"/>
            <a:r>
              <a:rPr lang="en-GB" sz="5400" b="1" cap="none" spc="0" dirty="0">
                <a:ln w="22225">
                  <a:solidFill>
                    <a:schemeClr val="accent1"/>
                  </a:solidFill>
                  <a:prstDash val="solid"/>
                </a:ln>
                <a:solidFill>
                  <a:srgbClr val="00B050"/>
                </a:solidFill>
                <a:effectLst/>
              </a:rPr>
              <a:t>For this quiz, you need to all stand up! Stay standing if you get each questions right, sit down if you get it wrong! </a:t>
            </a:r>
          </a:p>
        </p:txBody>
      </p:sp>
      <p:sp>
        <p:nvSpPr>
          <p:cNvPr id="12" name="Action Button: Go Forward or Next 11">
            <a:hlinkClick r:id="" action="ppaction://hlinkshowjump?jump=nextslide" highlightClick="1"/>
            <a:extLst>
              <a:ext uri="{FF2B5EF4-FFF2-40B4-BE49-F238E27FC236}">
                <a16:creationId xmlns:a16="http://schemas.microsoft.com/office/drawing/2014/main" id="{BC3FB135-4AF6-1A7A-88A5-101746B98D25}"/>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82867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Title 1">
            <a:extLst>
              <a:ext uri="{FF2B5EF4-FFF2-40B4-BE49-F238E27FC236}">
                <a16:creationId xmlns:a16="http://schemas.microsoft.com/office/drawing/2014/main" id="{5B8FCAC7-2ECF-C19F-9DC7-AA0B2021D81F}"/>
              </a:ext>
            </a:extLst>
          </p:cNvPr>
          <p:cNvSpPr txBox="1">
            <a:spLocks/>
          </p:cNvSpPr>
          <p:nvPr/>
        </p:nvSpPr>
        <p:spPr>
          <a:xfrm>
            <a:off x="2543701" y="939519"/>
            <a:ext cx="9849936" cy="2714812"/>
          </a:xfrm>
          <a:prstGeom prst="rect">
            <a:avLst/>
          </a:prstGeom>
        </p:spPr>
        <p:txBody>
          <a:bodyP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GB" dirty="0"/>
            </a:br>
            <a:r>
              <a:rPr lang="en-GB" sz="26400" b="1" dirty="0">
                <a:ln w="22225">
                  <a:solidFill>
                    <a:srgbClr val="0070C0"/>
                  </a:solidFill>
                  <a:prstDash val="solid"/>
                </a:ln>
                <a:solidFill>
                  <a:srgbClr val="00B050"/>
                </a:solidFill>
                <a:latin typeface="+mn-lt"/>
              </a:rPr>
              <a:t>True or false? </a:t>
            </a:r>
            <a:br>
              <a:rPr lang="en-GB" sz="19200" b="1" dirty="0">
                <a:ln w="22225">
                  <a:solidFill>
                    <a:srgbClr val="0070C0"/>
                  </a:solidFill>
                  <a:prstDash val="solid"/>
                </a:ln>
                <a:solidFill>
                  <a:srgbClr val="00B050"/>
                </a:solidFill>
                <a:latin typeface="+mn-lt"/>
              </a:rPr>
            </a:br>
            <a:br>
              <a:rPr lang="en-GB" sz="19200" b="1" dirty="0">
                <a:ln w="22225">
                  <a:solidFill>
                    <a:srgbClr val="0070C0"/>
                  </a:solidFill>
                  <a:prstDash val="solid"/>
                </a:ln>
                <a:solidFill>
                  <a:srgbClr val="00B050"/>
                </a:solidFill>
                <a:latin typeface="+mn-lt"/>
              </a:rPr>
            </a:br>
            <a:r>
              <a:rPr lang="en-GB" sz="19200" b="1" dirty="0">
                <a:ln w="22225">
                  <a:solidFill>
                    <a:srgbClr val="0070C0"/>
                  </a:solidFill>
                  <a:prstDash val="solid"/>
                </a:ln>
                <a:solidFill>
                  <a:srgbClr val="00B050"/>
                </a:solidFill>
                <a:latin typeface="+mn-lt"/>
              </a:rPr>
              <a:t>Being bright and being seen makes you safer when walking and cycling.</a:t>
            </a:r>
            <a:br>
              <a:rPr lang="en-GB" sz="21600" b="1" dirty="0">
                <a:ln w="22225">
                  <a:solidFill>
                    <a:srgbClr val="0070C0"/>
                  </a:solidFill>
                  <a:prstDash val="solid"/>
                </a:ln>
                <a:solidFill>
                  <a:srgbClr val="00B050"/>
                </a:solidFill>
                <a:latin typeface="+mn-lt"/>
              </a:rPr>
            </a:br>
            <a:endParaRPr lang="en-GB" dirty="0">
              <a:ln w="22225">
                <a:solidFill>
                  <a:srgbClr val="0070C0"/>
                </a:solidFill>
                <a:prstDash val="solid"/>
              </a:ln>
              <a:solidFill>
                <a:srgbClr val="00B050"/>
              </a:solidFill>
              <a:latin typeface="+mn-lt"/>
            </a:endParaRPr>
          </a:p>
        </p:txBody>
      </p:sp>
      <p:sp>
        <p:nvSpPr>
          <p:cNvPr id="7" name="Action Button: Go Forward or Next 6">
            <a:hlinkClick r:id="" action="ppaction://hlinkshowjump?jump=nextslide" highlightClick="1"/>
            <a:extLst>
              <a:ext uri="{FF2B5EF4-FFF2-40B4-BE49-F238E27FC236}">
                <a16:creationId xmlns:a16="http://schemas.microsoft.com/office/drawing/2014/main" id="{5D325AF4-FE35-DEE6-743B-605BD40637B8}"/>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4BF37300-2DD1-F4B6-7DA9-105249C618D8}"/>
              </a:ext>
            </a:extLst>
          </p:cNvPr>
          <p:cNvGrpSpPr/>
          <p:nvPr/>
        </p:nvGrpSpPr>
        <p:grpSpPr>
          <a:xfrm rot="19773113">
            <a:off x="242697" y="97705"/>
            <a:ext cx="3423220" cy="2953046"/>
            <a:chOff x="-858107" y="1234530"/>
            <a:chExt cx="3460652" cy="3010486"/>
          </a:xfrm>
        </p:grpSpPr>
        <p:sp>
          <p:nvSpPr>
            <p:cNvPr id="2" name="Star: 6 Points 1">
              <a:extLst>
                <a:ext uri="{FF2B5EF4-FFF2-40B4-BE49-F238E27FC236}">
                  <a16:creationId xmlns:a16="http://schemas.microsoft.com/office/drawing/2014/main" id="{C6491B89-5656-7284-C1F9-29DC0505F8D3}"/>
                </a:ext>
              </a:extLst>
            </p:cNvPr>
            <p:cNvSpPr/>
            <p:nvPr/>
          </p:nvSpPr>
          <p:spPr>
            <a:xfrm>
              <a:off x="-858107" y="1234530"/>
              <a:ext cx="3460652" cy="3010486"/>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C9213F59-3D5F-8052-37AD-C99631A0C6F9}"/>
                </a:ext>
              </a:extLst>
            </p:cNvPr>
            <p:cNvSpPr/>
            <p:nvPr/>
          </p:nvSpPr>
          <p:spPr>
            <a:xfrm>
              <a:off x="-278395" y="2205748"/>
              <a:ext cx="2385589"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TRUE!!!</a:t>
              </a:r>
              <a:endParaRPr lang="en-US" sz="5400" b="1" cap="none" spc="0" dirty="0">
                <a:ln w="22225">
                  <a:solidFill>
                    <a:schemeClr val="accent2"/>
                  </a:solidFill>
                  <a:prstDash val="solid"/>
                </a:ln>
                <a:solidFill>
                  <a:schemeClr val="accent2">
                    <a:lumMod val="40000"/>
                    <a:lumOff val="60000"/>
                  </a:schemeClr>
                </a:solidFill>
                <a:effectLst/>
              </a:endParaRPr>
            </a:p>
          </p:txBody>
        </p:sp>
      </p:grpSp>
      <p:sp>
        <p:nvSpPr>
          <p:cNvPr id="10" name="TextBox 9">
            <a:extLst>
              <a:ext uri="{FF2B5EF4-FFF2-40B4-BE49-F238E27FC236}">
                <a16:creationId xmlns:a16="http://schemas.microsoft.com/office/drawing/2014/main" id="{6507FCA4-CDB6-ABAA-5A5B-B650067F9B43}"/>
              </a:ext>
            </a:extLst>
          </p:cNvPr>
          <p:cNvSpPr txBox="1"/>
          <p:nvPr/>
        </p:nvSpPr>
        <p:spPr>
          <a:xfrm>
            <a:off x="707647" y="3889838"/>
            <a:ext cx="6161648" cy="830997"/>
          </a:xfrm>
          <a:prstGeom prst="rect">
            <a:avLst/>
          </a:prstGeom>
          <a:noFill/>
        </p:spPr>
        <p:txBody>
          <a:bodyPr wrap="square">
            <a:spAutoFit/>
          </a:bodyPr>
          <a:lstStyle/>
          <a:p>
            <a:r>
              <a:rPr lang="en-GB" sz="2400" b="1" dirty="0">
                <a:solidFill>
                  <a:schemeClr val="tx1"/>
                </a:solidFill>
              </a:rPr>
              <a:t>The easier you are to see, the more chance other road users will see you. </a:t>
            </a:r>
          </a:p>
        </p:txBody>
      </p:sp>
    </p:spTree>
    <p:extLst>
      <p:ext uri="{BB962C8B-B14F-4D97-AF65-F5344CB8AC3E}">
        <p14:creationId xmlns:p14="http://schemas.microsoft.com/office/powerpoint/2010/main" val="3694799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Title 1">
            <a:extLst>
              <a:ext uri="{FF2B5EF4-FFF2-40B4-BE49-F238E27FC236}">
                <a16:creationId xmlns:a16="http://schemas.microsoft.com/office/drawing/2014/main" id="{5B8FCAC7-2ECF-C19F-9DC7-AA0B2021D81F}"/>
              </a:ext>
            </a:extLst>
          </p:cNvPr>
          <p:cNvSpPr txBox="1">
            <a:spLocks/>
          </p:cNvSpPr>
          <p:nvPr/>
        </p:nvSpPr>
        <p:spPr>
          <a:xfrm>
            <a:off x="3043533" y="884573"/>
            <a:ext cx="8631632" cy="3481642"/>
          </a:xfrm>
          <a:prstGeom prst="rect">
            <a:avLst/>
          </a:prstGeom>
        </p:spPr>
        <p:txBody>
          <a:bodyP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GB" dirty="0"/>
            </a:br>
            <a:r>
              <a:rPr lang="en-GB" sz="19200" b="1" dirty="0">
                <a:ln w="22225">
                  <a:solidFill>
                    <a:srgbClr val="0070C0"/>
                  </a:solidFill>
                  <a:prstDash val="solid"/>
                </a:ln>
                <a:solidFill>
                  <a:srgbClr val="00B050"/>
                </a:solidFill>
                <a:latin typeface="+mn-lt"/>
              </a:rPr>
              <a:t>True or false? </a:t>
            </a:r>
            <a:br>
              <a:rPr lang="en-GB" sz="19200" b="1" dirty="0">
                <a:ln w="22225">
                  <a:solidFill>
                    <a:srgbClr val="0070C0"/>
                  </a:solidFill>
                  <a:prstDash val="solid"/>
                </a:ln>
                <a:solidFill>
                  <a:srgbClr val="00B050"/>
                </a:solidFill>
                <a:latin typeface="+mn-lt"/>
              </a:rPr>
            </a:br>
            <a:br>
              <a:rPr lang="en-GB" sz="19200" b="1" dirty="0">
                <a:ln w="22225">
                  <a:solidFill>
                    <a:srgbClr val="0070C0"/>
                  </a:solidFill>
                  <a:prstDash val="solid"/>
                </a:ln>
                <a:solidFill>
                  <a:srgbClr val="00B050"/>
                </a:solidFill>
                <a:latin typeface="+mn-lt"/>
              </a:rPr>
            </a:br>
            <a:r>
              <a:rPr lang="en-GB" sz="19200" b="1" dirty="0">
                <a:ln w="22225">
                  <a:solidFill>
                    <a:srgbClr val="0070C0"/>
                  </a:solidFill>
                  <a:prstDash val="solid"/>
                </a:ln>
                <a:solidFill>
                  <a:srgbClr val="00B050"/>
                </a:solidFill>
                <a:latin typeface="+mn-lt"/>
              </a:rPr>
              <a:t>You must dress up as a Christmas tree to be bright and be seen.</a:t>
            </a:r>
            <a:br>
              <a:rPr lang="en-GB" sz="21600" b="1" dirty="0">
                <a:ln w="22225">
                  <a:solidFill>
                    <a:srgbClr val="0070C0"/>
                  </a:solidFill>
                  <a:prstDash val="solid"/>
                </a:ln>
                <a:solidFill>
                  <a:srgbClr val="00B050"/>
                </a:solidFill>
                <a:latin typeface="+mn-lt"/>
              </a:rPr>
            </a:br>
            <a:endParaRPr lang="en-GB" dirty="0">
              <a:ln w="22225">
                <a:solidFill>
                  <a:srgbClr val="0070C0"/>
                </a:solidFill>
                <a:prstDash val="solid"/>
              </a:ln>
              <a:solidFill>
                <a:srgbClr val="00B050"/>
              </a:solidFill>
              <a:latin typeface="+mn-lt"/>
            </a:endParaRPr>
          </a:p>
        </p:txBody>
      </p:sp>
      <p:sp>
        <p:nvSpPr>
          <p:cNvPr id="7" name="Action Button: Go Forward or Next 6">
            <a:hlinkClick r:id="" action="ppaction://hlinkshowjump?jump=nextslide" highlightClick="1"/>
            <a:extLst>
              <a:ext uri="{FF2B5EF4-FFF2-40B4-BE49-F238E27FC236}">
                <a16:creationId xmlns:a16="http://schemas.microsoft.com/office/drawing/2014/main" id="{47A0A283-0C75-DAB2-B364-CA3A73A5542B}"/>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797A91F9-DE78-53BE-EE19-3EBE7762937F}"/>
              </a:ext>
            </a:extLst>
          </p:cNvPr>
          <p:cNvGrpSpPr/>
          <p:nvPr/>
        </p:nvGrpSpPr>
        <p:grpSpPr>
          <a:xfrm rot="19773113">
            <a:off x="261796" y="80178"/>
            <a:ext cx="3434073" cy="2862482"/>
            <a:chOff x="-815927" y="1162170"/>
            <a:chExt cx="3460652" cy="3010486"/>
          </a:xfrm>
        </p:grpSpPr>
        <p:sp>
          <p:nvSpPr>
            <p:cNvPr id="12" name="Star: 6 Points 11">
              <a:extLst>
                <a:ext uri="{FF2B5EF4-FFF2-40B4-BE49-F238E27FC236}">
                  <a16:creationId xmlns:a16="http://schemas.microsoft.com/office/drawing/2014/main" id="{18F9721A-3467-D9FF-416B-68CF3852F982}"/>
                </a:ext>
              </a:extLst>
            </p:cNvPr>
            <p:cNvSpPr/>
            <p:nvPr/>
          </p:nvSpPr>
          <p:spPr>
            <a:xfrm>
              <a:off x="-815927" y="1162170"/>
              <a:ext cx="3460652" cy="3010486"/>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CC958167-5874-64AA-6BB3-8EB64BFE7864}"/>
                </a:ext>
              </a:extLst>
            </p:cNvPr>
            <p:cNvSpPr/>
            <p:nvPr/>
          </p:nvSpPr>
          <p:spPr>
            <a:xfrm>
              <a:off x="-265166" y="2238288"/>
              <a:ext cx="2359136" cy="858248"/>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FALSE!!!</a:t>
              </a:r>
              <a:endParaRPr lang="en-US" sz="5400" b="1" cap="none" spc="0" dirty="0">
                <a:ln w="22225">
                  <a:solidFill>
                    <a:schemeClr val="accent2"/>
                  </a:solidFill>
                  <a:prstDash val="solid"/>
                </a:ln>
                <a:solidFill>
                  <a:schemeClr val="accent2">
                    <a:lumMod val="40000"/>
                    <a:lumOff val="60000"/>
                  </a:schemeClr>
                </a:solidFill>
                <a:effectLst/>
              </a:endParaRPr>
            </a:p>
          </p:txBody>
        </p:sp>
      </p:grpSp>
      <p:sp>
        <p:nvSpPr>
          <p:cNvPr id="14" name="TextBox 13">
            <a:extLst>
              <a:ext uri="{FF2B5EF4-FFF2-40B4-BE49-F238E27FC236}">
                <a16:creationId xmlns:a16="http://schemas.microsoft.com/office/drawing/2014/main" id="{E03D02F9-7AAC-CA56-D2CE-4F3BA164F2D9}"/>
              </a:ext>
            </a:extLst>
          </p:cNvPr>
          <p:cNvSpPr txBox="1"/>
          <p:nvPr/>
        </p:nvSpPr>
        <p:spPr>
          <a:xfrm>
            <a:off x="516835" y="3748804"/>
            <a:ext cx="6098344" cy="461665"/>
          </a:xfrm>
          <a:prstGeom prst="rect">
            <a:avLst/>
          </a:prstGeom>
          <a:noFill/>
        </p:spPr>
        <p:txBody>
          <a:bodyPr wrap="square">
            <a:spAutoFit/>
          </a:bodyPr>
          <a:lstStyle/>
          <a:p>
            <a:r>
              <a:rPr lang="en-GB" sz="2400" b="1" dirty="0">
                <a:solidFill>
                  <a:schemeClr val="tx1"/>
                </a:solidFill>
              </a:rPr>
              <a:t>Although you would look pretty cool! </a:t>
            </a:r>
          </a:p>
        </p:txBody>
      </p:sp>
    </p:spTree>
    <p:extLst>
      <p:ext uri="{BB962C8B-B14F-4D97-AF65-F5344CB8AC3E}">
        <p14:creationId xmlns:p14="http://schemas.microsoft.com/office/powerpoint/2010/main" val="257544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Title 1">
            <a:extLst>
              <a:ext uri="{FF2B5EF4-FFF2-40B4-BE49-F238E27FC236}">
                <a16:creationId xmlns:a16="http://schemas.microsoft.com/office/drawing/2014/main" id="{5B8FCAC7-2ECF-C19F-9DC7-AA0B2021D81F}"/>
              </a:ext>
            </a:extLst>
          </p:cNvPr>
          <p:cNvSpPr txBox="1">
            <a:spLocks/>
          </p:cNvSpPr>
          <p:nvPr/>
        </p:nvSpPr>
        <p:spPr>
          <a:xfrm>
            <a:off x="3267231" y="279520"/>
            <a:ext cx="8428755" cy="3481642"/>
          </a:xfrm>
          <a:prstGeom prst="rect">
            <a:avLst/>
          </a:prstGeom>
        </p:spPr>
        <p:txBody>
          <a:bodyP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GB" dirty="0"/>
            </a:br>
            <a:r>
              <a:rPr lang="en-GB" sz="5600" b="1" dirty="0">
                <a:ln w="22225">
                  <a:solidFill>
                    <a:srgbClr val="0070C0"/>
                  </a:solidFill>
                  <a:prstDash val="solid"/>
                </a:ln>
                <a:solidFill>
                  <a:srgbClr val="00B050"/>
                </a:solidFill>
                <a:latin typeface="+mn-lt"/>
              </a:rPr>
              <a:t>True or false? </a:t>
            </a:r>
            <a:br>
              <a:rPr lang="en-GB" sz="5600" b="1" dirty="0">
                <a:ln w="22225">
                  <a:solidFill>
                    <a:srgbClr val="0070C0"/>
                  </a:solidFill>
                  <a:prstDash val="solid"/>
                </a:ln>
                <a:solidFill>
                  <a:srgbClr val="00B050"/>
                </a:solidFill>
                <a:latin typeface="+mn-lt"/>
              </a:rPr>
            </a:br>
            <a:br>
              <a:rPr lang="en-GB" sz="5600" b="1" dirty="0">
                <a:ln w="22225">
                  <a:solidFill>
                    <a:srgbClr val="0070C0"/>
                  </a:solidFill>
                  <a:prstDash val="solid"/>
                </a:ln>
                <a:solidFill>
                  <a:srgbClr val="00B050"/>
                </a:solidFill>
                <a:latin typeface="+mn-lt"/>
              </a:rPr>
            </a:br>
            <a:r>
              <a:rPr lang="en-GB" sz="5600" b="1" dirty="0">
                <a:ln w="22225">
                  <a:solidFill>
                    <a:srgbClr val="0070C0"/>
                  </a:solidFill>
                  <a:prstDash val="solid"/>
                </a:ln>
                <a:solidFill>
                  <a:srgbClr val="00B050"/>
                </a:solidFill>
                <a:latin typeface="+mn-lt"/>
              </a:rPr>
              <a:t>Wearing black will help other road users see me.</a:t>
            </a:r>
            <a:br>
              <a:rPr lang="en-GB" sz="21600" b="1" dirty="0">
                <a:ln w="22225">
                  <a:solidFill>
                    <a:srgbClr val="0070C0"/>
                  </a:solidFill>
                  <a:prstDash val="solid"/>
                </a:ln>
                <a:solidFill>
                  <a:srgbClr val="00B050"/>
                </a:solidFill>
                <a:latin typeface="+mn-lt"/>
              </a:rPr>
            </a:br>
            <a:endParaRPr lang="en-GB" dirty="0">
              <a:ln w="22225">
                <a:solidFill>
                  <a:srgbClr val="0070C0"/>
                </a:solidFill>
                <a:prstDash val="solid"/>
              </a:ln>
              <a:solidFill>
                <a:srgbClr val="00B050"/>
              </a:solidFill>
              <a:latin typeface="+mn-lt"/>
            </a:endParaRPr>
          </a:p>
        </p:txBody>
      </p:sp>
      <p:sp>
        <p:nvSpPr>
          <p:cNvPr id="7" name="Action Button: Go Forward or Next 6">
            <a:hlinkClick r:id="" action="ppaction://hlinkshowjump?jump=nextslide" highlightClick="1"/>
            <a:extLst>
              <a:ext uri="{FF2B5EF4-FFF2-40B4-BE49-F238E27FC236}">
                <a16:creationId xmlns:a16="http://schemas.microsoft.com/office/drawing/2014/main" id="{7D70E4E6-AA6C-F1A9-BA2B-004F581B74E2}"/>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371A03DA-2931-97F7-97AC-5AEECC13A570}"/>
              </a:ext>
            </a:extLst>
          </p:cNvPr>
          <p:cNvGrpSpPr/>
          <p:nvPr/>
        </p:nvGrpSpPr>
        <p:grpSpPr>
          <a:xfrm rot="19773113">
            <a:off x="99346" y="31165"/>
            <a:ext cx="3695852" cy="3238774"/>
            <a:chOff x="-815927" y="1162170"/>
            <a:chExt cx="3460652" cy="3010486"/>
          </a:xfrm>
        </p:grpSpPr>
        <p:sp>
          <p:nvSpPr>
            <p:cNvPr id="9" name="Star: 6 Points 8">
              <a:extLst>
                <a:ext uri="{FF2B5EF4-FFF2-40B4-BE49-F238E27FC236}">
                  <a16:creationId xmlns:a16="http://schemas.microsoft.com/office/drawing/2014/main" id="{E4CFC114-54B6-F088-7BE7-70A1AAF5C004}"/>
                </a:ext>
              </a:extLst>
            </p:cNvPr>
            <p:cNvSpPr/>
            <p:nvPr/>
          </p:nvSpPr>
          <p:spPr>
            <a:xfrm>
              <a:off x="-815927" y="1162170"/>
              <a:ext cx="3460652" cy="3010486"/>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4FB7461-809B-5F29-8BCE-A068C74A3D47}"/>
                </a:ext>
              </a:extLst>
            </p:cNvPr>
            <p:cNvSpPr/>
            <p:nvPr/>
          </p:nvSpPr>
          <p:spPr>
            <a:xfrm>
              <a:off x="-265166" y="2238288"/>
              <a:ext cx="2359136" cy="858248"/>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FALSE!!!</a:t>
              </a:r>
              <a:endParaRPr lang="en-US" sz="5400" b="1" cap="none" spc="0" dirty="0">
                <a:ln w="22225">
                  <a:solidFill>
                    <a:schemeClr val="accent2"/>
                  </a:solidFill>
                  <a:prstDash val="solid"/>
                </a:ln>
                <a:solidFill>
                  <a:schemeClr val="accent2">
                    <a:lumMod val="40000"/>
                    <a:lumOff val="60000"/>
                  </a:schemeClr>
                </a:solidFill>
                <a:effectLst/>
              </a:endParaRPr>
            </a:p>
          </p:txBody>
        </p:sp>
      </p:grpSp>
      <p:sp>
        <p:nvSpPr>
          <p:cNvPr id="11" name="TextBox 10">
            <a:extLst>
              <a:ext uri="{FF2B5EF4-FFF2-40B4-BE49-F238E27FC236}">
                <a16:creationId xmlns:a16="http://schemas.microsoft.com/office/drawing/2014/main" id="{C5E84C6A-F0DF-990F-6492-ECEF4A71CA2E}"/>
              </a:ext>
            </a:extLst>
          </p:cNvPr>
          <p:cNvSpPr txBox="1"/>
          <p:nvPr/>
        </p:nvSpPr>
        <p:spPr>
          <a:xfrm>
            <a:off x="627317" y="3798388"/>
            <a:ext cx="6140546" cy="830997"/>
          </a:xfrm>
          <a:prstGeom prst="rect">
            <a:avLst/>
          </a:prstGeom>
          <a:noFill/>
        </p:spPr>
        <p:txBody>
          <a:bodyPr wrap="square">
            <a:spAutoFit/>
          </a:bodyPr>
          <a:lstStyle/>
          <a:p>
            <a:r>
              <a:rPr lang="en-GB" sz="2400" b="1" dirty="0">
                <a:solidFill>
                  <a:schemeClr val="tx1"/>
                </a:solidFill>
              </a:rPr>
              <a:t>Remember the brighter you are, the more others can see you. </a:t>
            </a:r>
          </a:p>
        </p:txBody>
      </p:sp>
    </p:spTree>
    <p:extLst>
      <p:ext uri="{BB962C8B-B14F-4D97-AF65-F5344CB8AC3E}">
        <p14:creationId xmlns:p14="http://schemas.microsoft.com/office/powerpoint/2010/main" val="567649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Title 1">
            <a:extLst>
              <a:ext uri="{FF2B5EF4-FFF2-40B4-BE49-F238E27FC236}">
                <a16:creationId xmlns:a16="http://schemas.microsoft.com/office/drawing/2014/main" id="{5B8FCAC7-2ECF-C19F-9DC7-AA0B2021D81F}"/>
              </a:ext>
            </a:extLst>
          </p:cNvPr>
          <p:cNvSpPr txBox="1">
            <a:spLocks/>
          </p:cNvSpPr>
          <p:nvPr/>
        </p:nvSpPr>
        <p:spPr>
          <a:xfrm>
            <a:off x="4485041" y="576835"/>
            <a:ext cx="6276742" cy="2988874"/>
          </a:xfrm>
          <a:prstGeom prst="rect">
            <a:avLst/>
          </a:prstGeom>
        </p:spPr>
        <p:txBody>
          <a:bodyPr>
            <a:normAutofit fontScale="3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GB" dirty="0"/>
            </a:br>
            <a:r>
              <a:rPr lang="en-GB" sz="12000" b="1" dirty="0">
                <a:ln w="22225">
                  <a:solidFill>
                    <a:srgbClr val="0070C0"/>
                  </a:solidFill>
                  <a:prstDash val="solid"/>
                </a:ln>
                <a:solidFill>
                  <a:srgbClr val="00B050"/>
                </a:solidFill>
                <a:latin typeface="+mn-lt"/>
              </a:rPr>
              <a:t>True or false? </a:t>
            </a:r>
            <a:br>
              <a:rPr lang="en-GB" sz="12000" b="1" dirty="0">
                <a:ln w="22225">
                  <a:solidFill>
                    <a:srgbClr val="0070C0"/>
                  </a:solidFill>
                  <a:prstDash val="solid"/>
                </a:ln>
                <a:solidFill>
                  <a:srgbClr val="00B050"/>
                </a:solidFill>
                <a:latin typeface="+mn-lt"/>
              </a:rPr>
            </a:br>
            <a:br>
              <a:rPr lang="en-GB" sz="12000" b="1" dirty="0">
                <a:ln w="22225">
                  <a:solidFill>
                    <a:srgbClr val="0070C0"/>
                  </a:solidFill>
                  <a:prstDash val="solid"/>
                </a:ln>
                <a:solidFill>
                  <a:srgbClr val="00B050"/>
                </a:solidFill>
                <a:latin typeface="+mn-lt"/>
              </a:rPr>
            </a:br>
            <a:r>
              <a:rPr lang="en-GB" sz="12000" b="1" dirty="0">
                <a:ln w="22225">
                  <a:solidFill>
                    <a:srgbClr val="0070C0"/>
                  </a:solidFill>
                  <a:prstDash val="solid"/>
                </a:ln>
                <a:solidFill>
                  <a:srgbClr val="00B050"/>
                </a:solidFill>
                <a:latin typeface="+mn-lt"/>
              </a:rPr>
              <a:t>Being bright &amp; being seen is important in winter.</a:t>
            </a:r>
            <a:br>
              <a:rPr lang="en-GB" sz="12000" b="1" dirty="0">
                <a:ln w="22225">
                  <a:solidFill>
                    <a:srgbClr val="0070C0"/>
                  </a:solidFill>
                  <a:prstDash val="solid"/>
                </a:ln>
                <a:solidFill>
                  <a:srgbClr val="00B050"/>
                </a:solidFill>
                <a:latin typeface="+mn-lt"/>
              </a:rPr>
            </a:br>
            <a:endParaRPr lang="en-GB" sz="10100" dirty="0">
              <a:ln w="22225">
                <a:solidFill>
                  <a:srgbClr val="0070C0"/>
                </a:solidFill>
                <a:prstDash val="solid"/>
              </a:ln>
              <a:solidFill>
                <a:srgbClr val="00B050"/>
              </a:solidFill>
              <a:latin typeface="+mn-lt"/>
            </a:endParaRPr>
          </a:p>
        </p:txBody>
      </p:sp>
      <p:sp>
        <p:nvSpPr>
          <p:cNvPr id="7" name="Action Button: Go Forward or Next 6">
            <a:hlinkClick r:id="" action="ppaction://hlinkshowjump?jump=nextslide" highlightClick="1"/>
            <a:extLst>
              <a:ext uri="{FF2B5EF4-FFF2-40B4-BE49-F238E27FC236}">
                <a16:creationId xmlns:a16="http://schemas.microsoft.com/office/drawing/2014/main" id="{B84D5CF8-1141-9553-679F-0B5C522CC170}"/>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F10B6C5D-0F06-2904-0859-7346E740C232}"/>
              </a:ext>
            </a:extLst>
          </p:cNvPr>
          <p:cNvGrpSpPr/>
          <p:nvPr/>
        </p:nvGrpSpPr>
        <p:grpSpPr>
          <a:xfrm rot="19773113">
            <a:off x="99346" y="31165"/>
            <a:ext cx="3695852" cy="3238774"/>
            <a:chOff x="-815927" y="1162170"/>
            <a:chExt cx="3460652" cy="3010486"/>
          </a:xfrm>
        </p:grpSpPr>
        <p:sp>
          <p:nvSpPr>
            <p:cNvPr id="10" name="Star: 6 Points 9">
              <a:extLst>
                <a:ext uri="{FF2B5EF4-FFF2-40B4-BE49-F238E27FC236}">
                  <a16:creationId xmlns:a16="http://schemas.microsoft.com/office/drawing/2014/main" id="{8E3065A3-48A2-68AA-9375-8E57815CF27E}"/>
                </a:ext>
              </a:extLst>
            </p:cNvPr>
            <p:cNvSpPr/>
            <p:nvPr/>
          </p:nvSpPr>
          <p:spPr>
            <a:xfrm>
              <a:off x="-815927" y="1162170"/>
              <a:ext cx="3460652" cy="3010486"/>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6F09B933-E96A-C6C2-89D8-D81B376AF32D}"/>
                </a:ext>
              </a:extLst>
            </p:cNvPr>
            <p:cNvSpPr/>
            <p:nvPr/>
          </p:nvSpPr>
          <p:spPr>
            <a:xfrm>
              <a:off x="-278395" y="2205748"/>
              <a:ext cx="2385589"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TRUE!!!</a:t>
              </a:r>
              <a:endParaRPr lang="en-US" sz="5400" b="1" cap="none" spc="0" dirty="0">
                <a:ln w="22225">
                  <a:solidFill>
                    <a:schemeClr val="accent2"/>
                  </a:solidFill>
                  <a:prstDash val="solid"/>
                </a:ln>
                <a:solidFill>
                  <a:schemeClr val="accent2">
                    <a:lumMod val="40000"/>
                    <a:lumOff val="60000"/>
                  </a:schemeClr>
                </a:solidFill>
                <a:effectLst/>
              </a:endParaRPr>
            </a:p>
          </p:txBody>
        </p:sp>
      </p:grpSp>
      <p:sp>
        <p:nvSpPr>
          <p:cNvPr id="12" name="TextBox 11">
            <a:extLst>
              <a:ext uri="{FF2B5EF4-FFF2-40B4-BE49-F238E27FC236}">
                <a16:creationId xmlns:a16="http://schemas.microsoft.com/office/drawing/2014/main" id="{F96E8B60-2D60-EAE4-6A1A-05FCC07BA88E}"/>
              </a:ext>
            </a:extLst>
          </p:cNvPr>
          <p:cNvSpPr txBox="1"/>
          <p:nvPr/>
        </p:nvSpPr>
        <p:spPr>
          <a:xfrm>
            <a:off x="597398" y="3810567"/>
            <a:ext cx="6140546" cy="830997"/>
          </a:xfrm>
          <a:prstGeom prst="rect">
            <a:avLst/>
          </a:prstGeom>
          <a:noFill/>
        </p:spPr>
        <p:txBody>
          <a:bodyPr wrap="square">
            <a:spAutoFit/>
          </a:bodyPr>
          <a:lstStyle/>
          <a:p>
            <a:r>
              <a:rPr lang="en-GB" sz="2400" b="1" dirty="0">
                <a:solidFill>
                  <a:schemeClr val="tx1"/>
                </a:solidFill>
              </a:rPr>
              <a:t>It is important all year around, but especially in winter months when its darker for longer. </a:t>
            </a:r>
          </a:p>
        </p:txBody>
      </p:sp>
    </p:spTree>
    <p:extLst>
      <p:ext uri="{BB962C8B-B14F-4D97-AF65-F5344CB8AC3E}">
        <p14:creationId xmlns:p14="http://schemas.microsoft.com/office/powerpoint/2010/main" val="179157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Title 1">
            <a:extLst>
              <a:ext uri="{FF2B5EF4-FFF2-40B4-BE49-F238E27FC236}">
                <a16:creationId xmlns:a16="http://schemas.microsoft.com/office/drawing/2014/main" id="{5B8FCAC7-2ECF-C19F-9DC7-AA0B2021D81F}"/>
              </a:ext>
            </a:extLst>
          </p:cNvPr>
          <p:cNvSpPr txBox="1">
            <a:spLocks/>
          </p:cNvSpPr>
          <p:nvPr/>
        </p:nvSpPr>
        <p:spPr>
          <a:xfrm>
            <a:off x="3098562" y="501416"/>
            <a:ext cx="8674438" cy="3481642"/>
          </a:xfrm>
          <a:prstGeom prst="rect">
            <a:avLst/>
          </a:prstGeom>
        </p:spPr>
        <p:txBody>
          <a:bodyP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GB" dirty="0"/>
            </a:br>
            <a:r>
              <a:rPr lang="en-GB" sz="19200" b="1" dirty="0">
                <a:ln w="22225">
                  <a:solidFill>
                    <a:srgbClr val="0070C0"/>
                  </a:solidFill>
                  <a:prstDash val="solid"/>
                </a:ln>
                <a:solidFill>
                  <a:srgbClr val="00B050"/>
                </a:solidFill>
                <a:latin typeface="+mn-lt"/>
              </a:rPr>
              <a:t>True or false? </a:t>
            </a:r>
            <a:br>
              <a:rPr lang="en-GB" sz="19200" b="1" dirty="0">
                <a:ln w="22225">
                  <a:solidFill>
                    <a:srgbClr val="0070C0"/>
                  </a:solidFill>
                  <a:prstDash val="solid"/>
                </a:ln>
                <a:solidFill>
                  <a:srgbClr val="00B050"/>
                </a:solidFill>
                <a:latin typeface="+mn-lt"/>
              </a:rPr>
            </a:br>
            <a:br>
              <a:rPr lang="en-GB" sz="19200" b="1" dirty="0">
                <a:ln w="22225">
                  <a:solidFill>
                    <a:srgbClr val="0070C0"/>
                  </a:solidFill>
                  <a:prstDash val="solid"/>
                </a:ln>
                <a:solidFill>
                  <a:srgbClr val="00B050"/>
                </a:solidFill>
                <a:latin typeface="+mn-lt"/>
              </a:rPr>
            </a:br>
            <a:r>
              <a:rPr lang="en-GB" sz="19200" b="1" dirty="0">
                <a:ln w="22225">
                  <a:solidFill>
                    <a:srgbClr val="0070C0"/>
                  </a:solidFill>
                  <a:prstDash val="solid"/>
                </a:ln>
                <a:solidFill>
                  <a:srgbClr val="00B050"/>
                </a:solidFill>
                <a:latin typeface="+mn-lt"/>
              </a:rPr>
              <a:t>Wearing reflective clothing is a great way of being seen when it is darker outside. </a:t>
            </a:r>
            <a:br>
              <a:rPr lang="en-GB" sz="19200" b="1" dirty="0">
                <a:ln w="22225">
                  <a:solidFill>
                    <a:srgbClr val="0070C0"/>
                  </a:solidFill>
                  <a:prstDash val="solid"/>
                </a:ln>
                <a:solidFill>
                  <a:srgbClr val="00B050"/>
                </a:solidFill>
                <a:latin typeface="+mn-lt"/>
              </a:rPr>
            </a:br>
            <a:endParaRPr lang="en-GB" dirty="0">
              <a:ln w="22225">
                <a:solidFill>
                  <a:srgbClr val="0070C0"/>
                </a:solidFill>
                <a:prstDash val="solid"/>
              </a:ln>
              <a:solidFill>
                <a:srgbClr val="00B050"/>
              </a:solidFill>
              <a:latin typeface="+mn-lt"/>
            </a:endParaRPr>
          </a:p>
        </p:txBody>
      </p:sp>
      <p:sp>
        <p:nvSpPr>
          <p:cNvPr id="7" name="Action Button: Go Forward or Next 6">
            <a:hlinkClick r:id="" action="ppaction://hlinkshowjump?jump=nextslide" highlightClick="1"/>
            <a:extLst>
              <a:ext uri="{FF2B5EF4-FFF2-40B4-BE49-F238E27FC236}">
                <a16:creationId xmlns:a16="http://schemas.microsoft.com/office/drawing/2014/main" id="{AA6DA8D9-955F-7D6F-5FB4-E7B5688D861F}"/>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E869F7E5-F4FC-F19E-AF61-40A0CD4664BE}"/>
              </a:ext>
            </a:extLst>
          </p:cNvPr>
          <p:cNvGrpSpPr/>
          <p:nvPr/>
        </p:nvGrpSpPr>
        <p:grpSpPr>
          <a:xfrm rot="19773113">
            <a:off x="99346" y="31165"/>
            <a:ext cx="3695852" cy="3238774"/>
            <a:chOff x="-815927" y="1162170"/>
            <a:chExt cx="3460652" cy="3010486"/>
          </a:xfrm>
        </p:grpSpPr>
        <p:sp>
          <p:nvSpPr>
            <p:cNvPr id="9" name="Star: 6 Points 8">
              <a:extLst>
                <a:ext uri="{FF2B5EF4-FFF2-40B4-BE49-F238E27FC236}">
                  <a16:creationId xmlns:a16="http://schemas.microsoft.com/office/drawing/2014/main" id="{0448420C-A4A9-E746-F048-F0BD51A539D1}"/>
                </a:ext>
              </a:extLst>
            </p:cNvPr>
            <p:cNvSpPr/>
            <p:nvPr/>
          </p:nvSpPr>
          <p:spPr>
            <a:xfrm>
              <a:off x="-815927" y="1162170"/>
              <a:ext cx="3460652" cy="3010486"/>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2EEF570-AB9D-11B0-74AC-B62D8BB44C05}"/>
                </a:ext>
              </a:extLst>
            </p:cNvPr>
            <p:cNvSpPr/>
            <p:nvPr/>
          </p:nvSpPr>
          <p:spPr>
            <a:xfrm>
              <a:off x="-278395" y="2205748"/>
              <a:ext cx="2385589"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TRUE!!!</a:t>
              </a:r>
              <a:endParaRPr lang="en-US" sz="5400" b="1" cap="none" spc="0" dirty="0">
                <a:ln w="22225">
                  <a:solidFill>
                    <a:schemeClr val="accent2"/>
                  </a:solidFill>
                  <a:prstDash val="solid"/>
                </a:ln>
                <a:solidFill>
                  <a:schemeClr val="accent2">
                    <a:lumMod val="40000"/>
                    <a:lumOff val="60000"/>
                  </a:schemeClr>
                </a:solidFill>
                <a:effectLst/>
              </a:endParaRPr>
            </a:p>
          </p:txBody>
        </p:sp>
      </p:grpSp>
      <p:sp>
        <p:nvSpPr>
          <p:cNvPr id="11" name="TextBox 10">
            <a:extLst>
              <a:ext uri="{FF2B5EF4-FFF2-40B4-BE49-F238E27FC236}">
                <a16:creationId xmlns:a16="http://schemas.microsoft.com/office/drawing/2014/main" id="{A89DD6E2-FDC5-9533-3413-B299582D8ECB}"/>
              </a:ext>
            </a:extLst>
          </p:cNvPr>
          <p:cNvSpPr txBox="1"/>
          <p:nvPr/>
        </p:nvSpPr>
        <p:spPr>
          <a:xfrm>
            <a:off x="597398" y="3735311"/>
            <a:ext cx="6140546" cy="1200329"/>
          </a:xfrm>
          <a:prstGeom prst="rect">
            <a:avLst/>
          </a:prstGeom>
          <a:noFill/>
        </p:spPr>
        <p:txBody>
          <a:bodyPr wrap="square">
            <a:spAutoFit/>
          </a:bodyPr>
          <a:lstStyle/>
          <a:p>
            <a:r>
              <a:rPr lang="en-GB" sz="2400" b="1" dirty="0">
                <a:solidFill>
                  <a:schemeClr val="tx1"/>
                </a:solidFill>
              </a:rPr>
              <a:t>Reflective clothing works by bouncing back the light being shined at you - car headlights for example. </a:t>
            </a:r>
          </a:p>
        </p:txBody>
      </p:sp>
    </p:spTree>
    <p:extLst>
      <p:ext uri="{BB962C8B-B14F-4D97-AF65-F5344CB8AC3E}">
        <p14:creationId xmlns:p14="http://schemas.microsoft.com/office/powerpoint/2010/main" val="1158834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Title 1">
            <a:extLst>
              <a:ext uri="{FF2B5EF4-FFF2-40B4-BE49-F238E27FC236}">
                <a16:creationId xmlns:a16="http://schemas.microsoft.com/office/drawing/2014/main" id="{5B8FCAC7-2ECF-C19F-9DC7-AA0B2021D81F}"/>
              </a:ext>
            </a:extLst>
          </p:cNvPr>
          <p:cNvSpPr txBox="1">
            <a:spLocks/>
          </p:cNvSpPr>
          <p:nvPr/>
        </p:nvSpPr>
        <p:spPr>
          <a:xfrm>
            <a:off x="3429662" y="708816"/>
            <a:ext cx="8563555" cy="3481642"/>
          </a:xfrm>
          <a:prstGeom prst="rect">
            <a:avLst/>
          </a:prstGeom>
        </p:spPr>
        <p:txBody>
          <a:bodyP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GB" dirty="0"/>
            </a:br>
            <a:r>
              <a:rPr lang="en-GB" sz="19200" b="1" dirty="0">
                <a:ln w="22225">
                  <a:solidFill>
                    <a:srgbClr val="0070C0"/>
                  </a:solidFill>
                  <a:prstDash val="solid"/>
                </a:ln>
                <a:solidFill>
                  <a:srgbClr val="00B050"/>
                </a:solidFill>
                <a:latin typeface="+mn-lt"/>
              </a:rPr>
              <a:t>True or false? </a:t>
            </a:r>
            <a:br>
              <a:rPr lang="en-GB" sz="19200" b="1" dirty="0">
                <a:ln w="22225">
                  <a:solidFill>
                    <a:srgbClr val="0070C0"/>
                  </a:solidFill>
                  <a:prstDash val="solid"/>
                </a:ln>
                <a:solidFill>
                  <a:srgbClr val="00B050"/>
                </a:solidFill>
                <a:latin typeface="+mn-lt"/>
              </a:rPr>
            </a:br>
            <a:br>
              <a:rPr lang="en-GB" sz="19200" b="1" dirty="0">
                <a:ln w="22225">
                  <a:solidFill>
                    <a:srgbClr val="0070C0"/>
                  </a:solidFill>
                  <a:prstDash val="solid"/>
                </a:ln>
                <a:solidFill>
                  <a:srgbClr val="00B050"/>
                </a:solidFill>
                <a:latin typeface="+mn-lt"/>
              </a:rPr>
            </a:br>
            <a:r>
              <a:rPr lang="en-GB" sz="19200" b="1" dirty="0">
                <a:ln w="22225">
                  <a:solidFill>
                    <a:srgbClr val="0070C0"/>
                  </a:solidFill>
                  <a:prstDash val="solid"/>
                </a:ln>
                <a:solidFill>
                  <a:srgbClr val="00B050"/>
                </a:solidFill>
                <a:latin typeface="+mn-lt"/>
              </a:rPr>
              <a:t>Wearing a bright coat is the only way to be seen by other road users.</a:t>
            </a:r>
            <a:br>
              <a:rPr lang="en-GB" sz="19200" b="1" dirty="0">
                <a:ln w="22225">
                  <a:solidFill>
                    <a:srgbClr val="0070C0"/>
                  </a:solidFill>
                  <a:prstDash val="solid"/>
                </a:ln>
                <a:solidFill>
                  <a:srgbClr val="00B050"/>
                </a:solidFill>
                <a:latin typeface="+mn-lt"/>
              </a:rPr>
            </a:br>
            <a:endParaRPr lang="en-GB" sz="19200" dirty="0">
              <a:ln w="22225">
                <a:solidFill>
                  <a:srgbClr val="0070C0"/>
                </a:solidFill>
                <a:prstDash val="solid"/>
              </a:ln>
              <a:solidFill>
                <a:srgbClr val="00B050"/>
              </a:solidFill>
              <a:latin typeface="+mn-lt"/>
            </a:endParaRPr>
          </a:p>
        </p:txBody>
      </p:sp>
      <p:sp>
        <p:nvSpPr>
          <p:cNvPr id="7" name="Action Button: Go Forward or Next 6">
            <a:hlinkClick r:id="" action="ppaction://hlinkshowjump?jump=nextslide" highlightClick="1"/>
            <a:extLst>
              <a:ext uri="{FF2B5EF4-FFF2-40B4-BE49-F238E27FC236}">
                <a16:creationId xmlns:a16="http://schemas.microsoft.com/office/drawing/2014/main" id="{7131D062-8451-86A2-F28F-AFCC388A4D88}"/>
              </a:ext>
            </a:extLst>
          </p:cNvPr>
          <p:cNvSpPr/>
          <p:nvPr/>
        </p:nvSpPr>
        <p:spPr>
          <a:xfrm>
            <a:off x="11204710" y="5473148"/>
            <a:ext cx="470455" cy="3464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58CE49CA-5FD5-47A8-D149-F60925B2B7C1}"/>
              </a:ext>
            </a:extLst>
          </p:cNvPr>
          <p:cNvGrpSpPr/>
          <p:nvPr/>
        </p:nvGrpSpPr>
        <p:grpSpPr>
          <a:xfrm rot="19773113">
            <a:off x="254867" y="163027"/>
            <a:ext cx="3316677" cy="3129939"/>
            <a:chOff x="-815927" y="1162170"/>
            <a:chExt cx="3460652" cy="3010486"/>
          </a:xfrm>
        </p:grpSpPr>
        <p:sp>
          <p:nvSpPr>
            <p:cNvPr id="9" name="Star: 6 Points 8">
              <a:extLst>
                <a:ext uri="{FF2B5EF4-FFF2-40B4-BE49-F238E27FC236}">
                  <a16:creationId xmlns:a16="http://schemas.microsoft.com/office/drawing/2014/main" id="{1123AA4A-3CD8-9D71-5FCE-FEC5FCC660CD}"/>
                </a:ext>
              </a:extLst>
            </p:cNvPr>
            <p:cNvSpPr/>
            <p:nvPr/>
          </p:nvSpPr>
          <p:spPr>
            <a:xfrm>
              <a:off x="-815927" y="1162170"/>
              <a:ext cx="3460652" cy="3010486"/>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51735F66-7D40-B810-6CEE-3E540FCF6A67}"/>
                </a:ext>
              </a:extLst>
            </p:cNvPr>
            <p:cNvSpPr/>
            <p:nvPr/>
          </p:nvSpPr>
          <p:spPr>
            <a:xfrm>
              <a:off x="-265166" y="2238288"/>
              <a:ext cx="2359136" cy="858248"/>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FALSE!!!</a:t>
              </a:r>
              <a:endParaRPr lang="en-US" sz="5400" b="1" cap="none" spc="0" dirty="0">
                <a:ln w="22225">
                  <a:solidFill>
                    <a:schemeClr val="accent2"/>
                  </a:solidFill>
                  <a:prstDash val="solid"/>
                </a:ln>
                <a:solidFill>
                  <a:schemeClr val="accent2">
                    <a:lumMod val="40000"/>
                    <a:lumOff val="60000"/>
                  </a:schemeClr>
                </a:solidFill>
                <a:effectLst/>
              </a:endParaRPr>
            </a:p>
          </p:txBody>
        </p:sp>
      </p:grpSp>
      <p:sp>
        <p:nvSpPr>
          <p:cNvPr id="11" name="TextBox 10">
            <a:extLst>
              <a:ext uri="{FF2B5EF4-FFF2-40B4-BE49-F238E27FC236}">
                <a16:creationId xmlns:a16="http://schemas.microsoft.com/office/drawing/2014/main" id="{5AB6AFF4-9C95-02A3-040B-5093E5DA9BA7}"/>
              </a:ext>
            </a:extLst>
          </p:cNvPr>
          <p:cNvSpPr txBox="1"/>
          <p:nvPr/>
        </p:nvSpPr>
        <p:spPr>
          <a:xfrm>
            <a:off x="601393" y="3730821"/>
            <a:ext cx="6098344" cy="1200329"/>
          </a:xfrm>
          <a:prstGeom prst="rect">
            <a:avLst/>
          </a:prstGeom>
          <a:noFill/>
        </p:spPr>
        <p:txBody>
          <a:bodyPr wrap="square">
            <a:spAutoFit/>
          </a:bodyPr>
          <a:lstStyle/>
          <a:p>
            <a:r>
              <a:rPr lang="en-GB" sz="2400" b="1" dirty="0">
                <a:solidFill>
                  <a:schemeClr val="tx1"/>
                </a:solidFill>
              </a:rPr>
              <a:t>A bright reflective coat will definitely help you to be seen, but bright bags, hats, scarves and other accessories will also do the job! </a:t>
            </a:r>
          </a:p>
        </p:txBody>
      </p:sp>
    </p:spTree>
    <p:extLst>
      <p:ext uri="{BB962C8B-B14F-4D97-AF65-F5344CB8AC3E}">
        <p14:creationId xmlns:p14="http://schemas.microsoft.com/office/powerpoint/2010/main" val="1871608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8" name="TextBox 7">
            <a:extLst>
              <a:ext uri="{FF2B5EF4-FFF2-40B4-BE49-F238E27FC236}">
                <a16:creationId xmlns:a16="http://schemas.microsoft.com/office/drawing/2014/main" id="{D5B46116-9DE9-DE35-1798-085B0337C013}"/>
              </a:ext>
            </a:extLst>
          </p:cNvPr>
          <p:cNvSpPr txBox="1"/>
          <p:nvPr/>
        </p:nvSpPr>
        <p:spPr>
          <a:xfrm>
            <a:off x="817849" y="1843785"/>
            <a:ext cx="10955151" cy="2123658"/>
          </a:xfrm>
          <a:prstGeom prst="rect">
            <a:avLst/>
          </a:prstGeom>
          <a:noFill/>
        </p:spPr>
        <p:txBody>
          <a:bodyPr wrap="square">
            <a:spAutoFit/>
          </a:bodyPr>
          <a:lstStyle/>
          <a:p>
            <a:r>
              <a:rPr lang="en-GB" sz="6600" b="1" dirty="0">
                <a:solidFill>
                  <a:srgbClr val="00B0F0"/>
                </a:solidFill>
              </a:rPr>
              <a:t>Stay</a:t>
            </a:r>
            <a:r>
              <a:rPr lang="en-GB" sz="6600" b="1" dirty="0">
                <a:solidFill>
                  <a:srgbClr val="002060"/>
                </a:solidFill>
              </a:rPr>
              <a:t> </a:t>
            </a:r>
            <a:r>
              <a:rPr lang="en-GB" sz="6600" b="1" dirty="0">
                <a:solidFill>
                  <a:srgbClr val="7030A0"/>
                </a:solidFill>
              </a:rPr>
              <a:t>Safe</a:t>
            </a:r>
            <a:r>
              <a:rPr lang="en-GB" sz="6600" b="1" dirty="0">
                <a:solidFill>
                  <a:srgbClr val="002060"/>
                </a:solidFill>
              </a:rPr>
              <a:t> </a:t>
            </a:r>
            <a:r>
              <a:rPr lang="en-GB" sz="6600" b="1" dirty="0">
                <a:solidFill>
                  <a:srgbClr val="FF0066"/>
                </a:solidFill>
              </a:rPr>
              <a:t>with</a:t>
            </a:r>
            <a:r>
              <a:rPr lang="en-GB" sz="6600" b="1" dirty="0">
                <a:solidFill>
                  <a:srgbClr val="002060"/>
                </a:solidFill>
              </a:rPr>
              <a:t> </a:t>
            </a:r>
            <a:r>
              <a:rPr lang="en-GB" sz="6600" b="1" dirty="0">
                <a:solidFill>
                  <a:srgbClr val="FF0000"/>
                </a:solidFill>
              </a:rPr>
              <a:t>the…</a:t>
            </a:r>
          </a:p>
          <a:p>
            <a:r>
              <a:rPr lang="en-GB" sz="6600" b="1" dirty="0">
                <a:solidFill>
                  <a:srgbClr val="FF0000"/>
                </a:solidFill>
              </a:rPr>
              <a:t>JUNIOR</a:t>
            </a:r>
            <a:r>
              <a:rPr lang="en-GB" sz="6600" b="1" dirty="0">
                <a:solidFill>
                  <a:srgbClr val="002060"/>
                </a:solidFill>
              </a:rPr>
              <a:t> </a:t>
            </a:r>
            <a:r>
              <a:rPr lang="en-GB" sz="6600" b="1" dirty="0">
                <a:solidFill>
                  <a:srgbClr val="FFFF00"/>
                </a:solidFill>
              </a:rPr>
              <a:t>ROAD</a:t>
            </a:r>
            <a:r>
              <a:rPr lang="en-GB" sz="6600" b="1" dirty="0">
                <a:solidFill>
                  <a:srgbClr val="002060"/>
                </a:solidFill>
              </a:rPr>
              <a:t> </a:t>
            </a:r>
            <a:r>
              <a:rPr lang="en-GB" sz="6600" b="1" dirty="0">
                <a:solidFill>
                  <a:srgbClr val="5360D9"/>
                </a:solidFill>
              </a:rPr>
              <a:t>SAFETY </a:t>
            </a:r>
            <a:r>
              <a:rPr lang="en-GB" sz="6600" b="1" dirty="0">
                <a:solidFill>
                  <a:srgbClr val="002060"/>
                </a:solidFill>
              </a:rPr>
              <a:t> </a:t>
            </a:r>
            <a:r>
              <a:rPr lang="en-GB" sz="6600" b="1" dirty="0">
                <a:solidFill>
                  <a:srgbClr val="080A58"/>
                </a:solidFill>
              </a:rPr>
              <a:t>TEAM!! </a:t>
            </a:r>
          </a:p>
        </p:txBody>
      </p:sp>
      <p:sp>
        <p:nvSpPr>
          <p:cNvPr id="3" name="Action Button: Go Home 2">
            <a:hlinkClick r:id="rId4" action="ppaction://hlinksldjump" highlightClick="1"/>
            <a:extLst>
              <a:ext uri="{FF2B5EF4-FFF2-40B4-BE49-F238E27FC236}">
                <a16:creationId xmlns:a16="http://schemas.microsoft.com/office/drawing/2014/main" id="{20AB1D26-6C9A-0BAF-D998-0C98897FB85A}"/>
              </a:ext>
            </a:extLst>
          </p:cNvPr>
          <p:cNvSpPr/>
          <p:nvPr/>
        </p:nvSpPr>
        <p:spPr>
          <a:xfrm>
            <a:off x="11290852" y="5406887"/>
            <a:ext cx="482148" cy="437322"/>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61154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Action Button: Go Home 2">
            <a:hlinkClick r:id="rId4" action="ppaction://hlinksldjump" highlightClick="1"/>
            <a:extLst>
              <a:ext uri="{FF2B5EF4-FFF2-40B4-BE49-F238E27FC236}">
                <a16:creationId xmlns:a16="http://schemas.microsoft.com/office/drawing/2014/main" id="{20AB1D26-6C9A-0BAF-D998-0C98897FB85A}"/>
              </a:ext>
            </a:extLst>
          </p:cNvPr>
          <p:cNvSpPr/>
          <p:nvPr/>
        </p:nvSpPr>
        <p:spPr>
          <a:xfrm>
            <a:off x="11290852" y="5406887"/>
            <a:ext cx="482148" cy="437322"/>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B50DF2BF-7009-80B5-4B5B-ECF9E0B9F0A1}"/>
              </a:ext>
            </a:extLst>
          </p:cNvPr>
          <p:cNvSpPr txBox="1"/>
          <p:nvPr/>
        </p:nvSpPr>
        <p:spPr>
          <a:xfrm>
            <a:off x="4642338" y="1448972"/>
            <a:ext cx="3280065" cy="2215991"/>
          </a:xfrm>
          <a:prstGeom prst="rect">
            <a:avLst/>
          </a:prstGeom>
          <a:noFill/>
        </p:spPr>
        <p:txBody>
          <a:bodyPr wrap="none" rtlCol="0">
            <a:spAutoFit/>
          </a:bodyPr>
          <a:lstStyle/>
          <a:p>
            <a:r>
              <a:rPr lang="en-US" sz="13800" dirty="0">
                <a:solidFill>
                  <a:srgbClr val="FF0000"/>
                </a:solidFill>
              </a:rPr>
              <a:t>END</a:t>
            </a:r>
            <a:endParaRPr lang="en-GB" sz="13800" dirty="0">
              <a:solidFill>
                <a:srgbClr val="FF0000"/>
              </a:solidFill>
            </a:endParaRPr>
          </a:p>
        </p:txBody>
      </p:sp>
    </p:spTree>
    <p:extLst>
      <p:ext uri="{BB962C8B-B14F-4D97-AF65-F5344CB8AC3E}">
        <p14:creationId xmlns:p14="http://schemas.microsoft.com/office/powerpoint/2010/main" val="847173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90EBE-2782-9291-62D2-EA00AB68976A}"/>
              </a:ext>
            </a:extLst>
          </p:cNvPr>
          <p:cNvSpPr>
            <a:spLocks noGrp="1" noRot="1" noMove="1" noResize="1" noEditPoints="1" noAdjustHandles="1" noChangeArrowheads="1" noChangeShapeType="1"/>
          </p:cNvSpPr>
          <p:nvPr/>
        </p:nvSpPr>
        <p:spPr>
          <a:xfrm>
            <a:off x="9992139" y="6042991"/>
            <a:ext cx="2001078" cy="6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2">
            <a:extLst>
              <a:ext uri="{FF2B5EF4-FFF2-40B4-BE49-F238E27FC236}">
                <a16:creationId xmlns:a16="http://schemas.microsoft.com/office/drawing/2014/main" id="{EBD47754-668C-F0FB-EE32-CDF74D77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aphicFrame>
        <p:nvGraphicFramePr>
          <p:cNvPr id="3" name="Table 2">
            <a:extLst>
              <a:ext uri="{FF2B5EF4-FFF2-40B4-BE49-F238E27FC236}">
                <a16:creationId xmlns:a16="http://schemas.microsoft.com/office/drawing/2014/main" id="{2C66AAFB-442D-333A-23F6-1D466A2E8DDA}"/>
              </a:ext>
            </a:extLst>
          </p:cNvPr>
          <p:cNvGraphicFramePr>
            <a:graphicFrameLocks noGrp="1"/>
          </p:cNvGraphicFramePr>
          <p:nvPr>
            <p:extLst>
              <p:ext uri="{D42A27DB-BD31-4B8C-83A1-F6EECF244321}">
                <p14:modId xmlns:p14="http://schemas.microsoft.com/office/powerpoint/2010/main" val="2746246233"/>
              </p:ext>
            </p:extLst>
          </p:nvPr>
        </p:nvGraphicFramePr>
        <p:xfrm>
          <a:off x="649357" y="463826"/>
          <a:ext cx="10840278" cy="4638261"/>
        </p:xfrm>
        <a:graphic>
          <a:graphicData uri="http://schemas.openxmlformats.org/drawingml/2006/table">
            <a:tbl>
              <a:tblPr/>
              <a:tblGrid>
                <a:gridCol w="5518548">
                  <a:extLst>
                    <a:ext uri="{9D8B030D-6E8A-4147-A177-3AD203B41FA5}">
                      <a16:colId xmlns:a16="http://schemas.microsoft.com/office/drawing/2014/main" val="2340909522"/>
                    </a:ext>
                  </a:extLst>
                </a:gridCol>
                <a:gridCol w="3991297">
                  <a:extLst>
                    <a:ext uri="{9D8B030D-6E8A-4147-A177-3AD203B41FA5}">
                      <a16:colId xmlns:a16="http://schemas.microsoft.com/office/drawing/2014/main" val="756594085"/>
                    </a:ext>
                  </a:extLst>
                </a:gridCol>
                <a:gridCol w="1330433">
                  <a:extLst>
                    <a:ext uri="{9D8B030D-6E8A-4147-A177-3AD203B41FA5}">
                      <a16:colId xmlns:a16="http://schemas.microsoft.com/office/drawing/2014/main" val="3478839778"/>
                    </a:ext>
                  </a:extLst>
                </a:gridCol>
              </a:tblGrid>
              <a:tr h="347589">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libri" panose="020F0502020204030204" pitchFamily="34" charset="0"/>
                        </a:rPr>
                        <a:t>ACTION</a:t>
                      </a:r>
                      <a:endParaRPr lang="en-GB" sz="7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libri" panose="020F0502020204030204" pitchFamily="34" charset="0"/>
                        </a:rPr>
                        <a:t>NOTES </a:t>
                      </a:r>
                      <a:endParaRPr lang="en-GB" sz="7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alibri" panose="020F0502020204030204" pitchFamily="34" charset="0"/>
                        </a:rPr>
                        <a:t>DATE </a:t>
                      </a:r>
                      <a:endParaRPr lang="en-GB" sz="7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extLst>
                  <a:ext uri="{0D108BD9-81ED-4DB2-BD59-A6C34878D82A}">
                    <a16:rowId xmlns:a16="http://schemas.microsoft.com/office/drawing/2014/main" val="487946649"/>
                  </a:ext>
                </a:extLst>
              </a:tr>
              <a:tr h="545424">
                <a:tc>
                  <a:txBody>
                    <a:bodyPr/>
                    <a:lstStyle/>
                    <a:p>
                      <a:pPr marR="0" indent="0" algn="l" rtl="0">
                        <a:lnSpc>
                          <a:spcPct val="119000"/>
                        </a:lnSpc>
                        <a:spcBef>
                          <a:spcPts val="0"/>
                        </a:spcBef>
                        <a:spcAft>
                          <a:spcPts val="600"/>
                        </a:spcAft>
                      </a:pPr>
                      <a:r>
                        <a:rPr lang="en-US" sz="1200" b="1" kern="1400" dirty="0">
                          <a:ln>
                            <a:noFill/>
                          </a:ln>
                          <a:solidFill>
                            <a:srgbClr val="000000"/>
                          </a:solidFill>
                          <a:effectLst/>
                          <a:latin typeface="Comic Sans MS" panose="030F0702030302020204" pitchFamily="66" charset="0"/>
                        </a:rPr>
                        <a:t>Hold an assembly to explain the benefits of walking &amp; how to keep safe as a pedestrian.</a:t>
                      </a:r>
                      <a:endParaRPr lang="en-US" sz="12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dirty="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dirty="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extLst>
                  <a:ext uri="{0D108BD9-81ED-4DB2-BD59-A6C34878D82A}">
                    <a16:rowId xmlns:a16="http://schemas.microsoft.com/office/drawing/2014/main" val="83342685"/>
                  </a:ext>
                </a:extLst>
              </a:tr>
              <a:tr h="545424">
                <a:tc>
                  <a:txBody>
                    <a:bodyPr/>
                    <a:lstStyle/>
                    <a:p>
                      <a:pPr marR="0" indent="0" algn="l" rtl="0">
                        <a:lnSpc>
                          <a:spcPct val="119000"/>
                        </a:lnSpc>
                        <a:spcBef>
                          <a:spcPts val="0"/>
                        </a:spcBef>
                        <a:spcAft>
                          <a:spcPts val="600"/>
                        </a:spcAft>
                      </a:pPr>
                      <a:r>
                        <a:rPr lang="en-US" sz="1200" b="1" kern="1400" dirty="0" err="1">
                          <a:ln>
                            <a:noFill/>
                          </a:ln>
                          <a:solidFill>
                            <a:srgbClr val="000000"/>
                          </a:solidFill>
                          <a:effectLst/>
                          <a:latin typeface="Comic Sans MS" panose="030F0702030302020204" pitchFamily="66" charset="0"/>
                        </a:rPr>
                        <a:t>Organise</a:t>
                      </a:r>
                      <a:r>
                        <a:rPr lang="en-US" sz="1200" b="1" kern="1400" dirty="0">
                          <a:ln>
                            <a:noFill/>
                          </a:ln>
                          <a:solidFill>
                            <a:srgbClr val="000000"/>
                          </a:solidFill>
                          <a:effectLst/>
                          <a:latin typeface="Comic Sans MS" panose="030F0702030302020204" pitchFamily="66" charset="0"/>
                        </a:rPr>
                        <a:t> a competition. This could an activity sheet, quiz, poster design competition etc. </a:t>
                      </a:r>
                      <a:endParaRPr lang="en-US" sz="12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extLst>
                  <a:ext uri="{0D108BD9-81ED-4DB2-BD59-A6C34878D82A}">
                    <a16:rowId xmlns:a16="http://schemas.microsoft.com/office/drawing/2014/main" val="4292167739"/>
                  </a:ext>
                </a:extLst>
              </a:tr>
              <a:tr h="899955">
                <a:tc>
                  <a:txBody>
                    <a:bodyPr/>
                    <a:lstStyle/>
                    <a:p>
                      <a:pPr marR="0" indent="0" algn="l" rtl="0">
                        <a:lnSpc>
                          <a:spcPct val="119000"/>
                        </a:lnSpc>
                        <a:spcBef>
                          <a:spcPts val="0"/>
                        </a:spcBef>
                        <a:spcAft>
                          <a:spcPts val="600"/>
                        </a:spcAft>
                      </a:pPr>
                      <a:r>
                        <a:rPr lang="en-US" sz="1200" b="1" kern="1400" dirty="0">
                          <a:ln>
                            <a:noFill/>
                          </a:ln>
                          <a:solidFill>
                            <a:srgbClr val="000000"/>
                          </a:solidFill>
                          <a:effectLst/>
                          <a:latin typeface="Comic Sans MS" panose="030F0702030302020204" pitchFamily="66" charset="0"/>
                        </a:rPr>
                        <a:t>Promote road safety activities to the wider community – this could be via your noticeboard, displays, school newsletter, school website or social media.  </a:t>
                      </a:r>
                      <a:endParaRPr lang="en-US" sz="12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extLst>
                  <a:ext uri="{0D108BD9-81ED-4DB2-BD59-A6C34878D82A}">
                    <a16:rowId xmlns:a16="http://schemas.microsoft.com/office/drawing/2014/main" val="3745001579"/>
                  </a:ext>
                </a:extLst>
              </a:tr>
              <a:tr h="545424">
                <a:tc>
                  <a:txBody>
                    <a:bodyPr/>
                    <a:lstStyle/>
                    <a:p>
                      <a:pPr marR="0" indent="0" algn="l" rtl="0">
                        <a:lnSpc>
                          <a:spcPct val="119000"/>
                        </a:lnSpc>
                        <a:spcBef>
                          <a:spcPts val="0"/>
                        </a:spcBef>
                        <a:spcAft>
                          <a:spcPts val="600"/>
                        </a:spcAft>
                      </a:pPr>
                      <a:r>
                        <a:rPr lang="en-US" sz="1200" b="1" kern="1400" dirty="0">
                          <a:ln>
                            <a:noFill/>
                          </a:ln>
                          <a:solidFill>
                            <a:srgbClr val="000000"/>
                          </a:solidFill>
                          <a:effectLst/>
                          <a:latin typeface="Comic Sans MS" panose="030F0702030302020204" pitchFamily="66" charset="0"/>
                        </a:rPr>
                        <a:t>Share your work with us via twitter @JRSO_Lincs  </a:t>
                      </a:r>
                      <a:endParaRPr lang="en-US" sz="12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dirty="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extLst>
                  <a:ext uri="{0D108BD9-81ED-4DB2-BD59-A6C34878D82A}">
                    <a16:rowId xmlns:a16="http://schemas.microsoft.com/office/drawing/2014/main" val="2485373541"/>
                  </a:ext>
                </a:extLst>
              </a:tr>
              <a:tr h="593137">
                <a:tc>
                  <a:txBody>
                    <a:bodyPr/>
                    <a:lstStyle/>
                    <a:p>
                      <a:pPr marR="0" indent="0" algn="l" rtl="0">
                        <a:lnSpc>
                          <a:spcPct val="119000"/>
                        </a:lnSpc>
                        <a:spcBef>
                          <a:spcPts val="0"/>
                        </a:spcBef>
                        <a:spcAft>
                          <a:spcPts val="600"/>
                        </a:spcAft>
                      </a:pPr>
                      <a:r>
                        <a:rPr lang="en-US" sz="1200" b="1" kern="1400" dirty="0" err="1">
                          <a:ln>
                            <a:noFill/>
                          </a:ln>
                          <a:solidFill>
                            <a:srgbClr val="000000"/>
                          </a:solidFill>
                          <a:effectLst/>
                          <a:latin typeface="Comic Sans MS" panose="030F0702030302020204" pitchFamily="66" charset="0"/>
                        </a:rPr>
                        <a:t>Organise</a:t>
                      </a:r>
                      <a:r>
                        <a:rPr lang="en-US" sz="1200" b="1" kern="1400" dirty="0">
                          <a:ln>
                            <a:noFill/>
                          </a:ln>
                          <a:solidFill>
                            <a:srgbClr val="000000"/>
                          </a:solidFill>
                          <a:effectLst/>
                          <a:latin typeface="Comic Sans MS" panose="030F0702030302020204" pitchFamily="66" charset="0"/>
                        </a:rPr>
                        <a:t> a day for the whole school based on the theme of walking safely.</a:t>
                      </a:r>
                      <a:endParaRPr lang="en-US" sz="12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extLst>
                  <a:ext uri="{0D108BD9-81ED-4DB2-BD59-A6C34878D82A}">
                    <a16:rowId xmlns:a16="http://schemas.microsoft.com/office/drawing/2014/main" val="479957181"/>
                  </a:ext>
                </a:extLst>
              </a:tr>
              <a:tr h="545424">
                <a:tc>
                  <a:txBody>
                    <a:bodyPr/>
                    <a:lstStyle/>
                    <a:p>
                      <a:pPr marR="0" indent="0" algn="l" rtl="0">
                        <a:lnSpc>
                          <a:spcPct val="119000"/>
                        </a:lnSpc>
                        <a:spcBef>
                          <a:spcPts val="0"/>
                        </a:spcBef>
                        <a:spcAft>
                          <a:spcPts val="600"/>
                        </a:spcAft>
                      </a:pPr>
                      <a:r>
                        <a:rPr lang="en-US" sz="1200" b="1" kern="1400" dirty="0">
                          <a:ln>
                            <a:noFill/>
                          </a:ln>
                          <a:solidFill>
                            <a:srgbClr val="000000"/>
                          </a:solidFill>
                          <a:effectLst/>
                          <a:latin typeface="Comic Sans MS" panose="030F0702030302020204" pitchFamily="66" charset="0"/>
                        </a:rPr>
                        <a:t>During Term 2 – November or December deliver the Be Bright Be Seen Assembly. </a:t>
                      </a:r>
                      <a:endParaRPr lang="en-US" sz="12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extLst>
                  <a:ext uri="{0D108BD9-81ED-4DB2-BD59-A6C34878D82A}">
                    <a16:rowId xmlns:a16="http://schemas.microsoft.com/office/drawing/2014/main" val="381452710"/>
                  </a:ext>
                </a:extLst>
              </a:tr>
              <a:tr h="615884">
                <a:tc>
                  <a:txBody>
                    <a:bodyPr/>
                    <a:lstStyle/>
                    <a:p>
                      <a:pPr marR="0" indent="0" algn="l" rtl="0">
                        <a:lnSpc>
                          <a:spcPct val="119000"/>
                        </a:lnSpc>
                        <a:spcBef>
                          <a:spcPts val="0"/>
                        </a:spcBef>
                        <a:spcAft>
                          <a:spcPts val="600"/>
                        </a:spcAft>
                      </a:pPr>
                      <a:r>
                        <a:rPr lang="en-US" sz="1200" b="1" kern="1400" dirty="0" err="1">
                          <a:ln>
                            <a:noFill/>
                          </a:ln>
                          <a:solidFill>
                            <a:srgbClr val="000000"/>
                          </a:solidFill>
                          <a:effectLst/>
                          <a:latin typeface="Comic Sans MS" panose="030F0702030302020204" pitchFamily="66" charset="0"/>
                        </a:rPr>
                        <a:t>Organise</a:t>
                      </a:r>
                      <a:r>
                        <a:rPr lang="en-US" sz="1200" b="1" kern="1400" dirty="0">
                          <a:ln>
                            <a:noFill/>
                          </a:ln>
                          <a:solidFill>
                            <a:srgbClr val="000000"/>
                          </a:solidFill>
                          <a:effectLst/>
                          <a:latin typeface="Comic Sans MS" panose="030F0702030302020204" pitchFamily="66" charset="0"/>
                        </a:rPr>
                        <a:t> a </a:t>
                      </a:r>
                      <a:r>
                        <a:rPr lang="en-US" sz="1200" b="1" kern="1400">
                          <a:ln>
                            <a:noFill/>
                          </a:ln>
                          <a:solidFill>
                            <a:srgbClr val="000000"/>
                          </a:solidFill>
                          <a:effectLst/>
                          <a:latin typeface="Comic Sans MS" panose="030F0702030302020204" pitchFamily="66" charset="0"/>
                        </a:rPr>
                        <a:t>Be Bright Be Seen Day</a:t>
                      </a:r>
                      <a:endParaRPr lang="en-US" sz="1200" kern="1400" dirty="0">
                        <a:ln>
                          <a:noFill/>
                        </a:ln>
                        <a:solidFill>
                          <a:srgbClr val="000000"/>
                        </a:solidFill>
                        <a:effectLst/>
                        <a:latin typeface="Calibri" panose="020F0502020204030204" pitchFamily="34" charset="0"/>
                      </a:endParaRP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700" kern="1400" dirty="0">
                          <a:ln>
                            <a:noFill/>
                          </a:ln>
                          <a:solidFill>
                            <a:srgbClr val="000000"/>
                          </a:solidFill>
                          <a:effectLst/>
                          <a:latin typeface="Calibri" panose="020F0502020204030204" pitchFamily="34" charset="0"/>
                        </a:rPr>
                        <a:t> </a:t>
                      </a:r>
                    </a:p>
                  </a:txBody>
                  <a:tcPr marL="26874" marR="26874" marT="26874" marB="26874">
                    <a:lnL w="6350" cap="flat" cmpd="sng" algn="ctr">
                      <a:solidFill>
                        <a:srgbClr val="336666"/>
                      </a:solidFill>
                      <a:prstDash val="solid"/>
                      <a:round/>
                      <a:headEnd type="none" w="med" len="med"/>
                      <a:tailEnd type="none" w="med" len="med"/>
                    </a:lnL>
                    <a:lnR w="6350" cap="flat" cmpd="sng" algn="ctr">
                      <a:solidFill>
                        <a:srgbClr val="336666"/>
                      </a:solidFill>
                      <a:prstDash val="solid"/>
                      <a:round/>
                      <a:headEnd type="none" w="med" len="med"/>
                      <a:tailEnd type="none" w="med" len="med"/>
                    </a:lnR>
                    <a:lnT w="6350" cap="flat" cmpd="sng" algn="ctr">
                      <a:solidFill>
                        <a:srgbClr val="336666"/>
                      </a:solidFill>
                      <a:prstDash val="solid"/>
                      <a:round/>
                      <a:headEnd type="none" w="med" len="med"/>
                      <a:tailEnd type="none" w="med" len="med"/>
                    </a:lnT>
                    <a:lnB w="6350" cap="flat" cmpd="sng" algn="ctr">
                      <a:solidFill>
                        <a:srgbClr val="336666"/>
                      </a:solidFill>
                      <a:prstDash val="solid"/>
                      <a:round/>
                      <a:headEnd type="none" w="med" len="med"/>
                      <a:tailEnd type="none" w="med" len="med"/>
                    </a:lnB>
                  </a:tcPr>
                </a:tc>
                <a:extLst>
                  <a:ext uri="{0D108BD9-81ED-4DB2-BD59-A6C34878D82A}">
                    <a16:rowId xmlns:a16="http://schemas.microsoft.com/office/drawing/2014/main" val="2851429581"/>
                  </a:ext>
                </a:extLst>
              </a:tr>
            </a:tbl>
          </a:graphicData>
        </a:graphic>
      </p:graphicFrame>
      <p:sp>
        <p:nvSpPr>
          <p:cNvPr id="6" name="Control 1">
            <a:extLst>
              <a:ext uri="{FF2B5EF4-FFF2-40B4-BE49-F238E27FC236}">
                <a16:creationId xmlns:a16="http://schemas.microsoft.com/office/drawing/2014/main" id="{D85A052A-FEAF-46B8-A33E-B0D4B79BEE19}"/>
              </a:ext>
            </a:extLst>
          </p:cNvPr>
          <p:cNvSpPr>
            <a:spLocks noChangeArrowheads="1" noChangeShapeType="1"/>
          </p:cNvSpPr>
          <p:nvPr/>
        </p:nvSpPr>
        <p:spPr bwMode="auto">
          <a:xfrm>
            <a:off x="5249863" y="4314825"/>
            <a:ext cx="3989387" cy="578485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7" name="Action Button: Return 6">
            <a:hlinkClick r:id="rId4" action="ppaction://hlinksldjump" highlightClick="1"/>
            <a:extLst>
              <a:ext uri="{FF2B5EF4-FFF2-40B4-BE49-F238E27FC236}">
                <a16:creationId xmlns:a16="http://schemas.microsoft.com/office/drawing/2014/main" id="{D903C30F-A17E-DF89-50D0-BD86EED3C3E2}"/>
              </a:ext>
            </a:extLst>
          </p:cNvPr>
          <p:cNvSpPr/>
          <p:nvPr/>
        </p:nvSpPr>
        <p:spPr>
          <a:xfrm>
            <a:off x="11383617" y="5327374"/>
            <a:ext cx="389383" cy="384311"/>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D5F1B13-4A2F-E49B-0F8A-690ACDD2AE26}"/>
              </a:ext>
            </a:extLst>
          </p:cNvPr>
          <p:cNvSpPr txBox="1"/>
          <p:nvPr/>
        </p:nvSpPr>
        <p:spPr>
          <a:xfrm>
            <a:off x="1524647" y="5323338"/>
            <a:ext cx="9142705" cy="369332"/>
          </a:xfrm>
          <a:prstGeom prst="rect">
            <a:avLst/>
          </a:prstGeom>
          <a:noFill/>
        </p:spPr>
        <p:txBody>
          <a:bodyPr wrap="square" rtlCol="0">
            <a:spAutoFit/>
          </a:bodyPr>
          <a:lstStyle/>
          <a:p>
            <a:r>
              <a:rPr lang="en-US" b="1" dirty="0">
                <a:solidFill>
                  <a:srgbClr val="FF0000"/>
                </a:solidFill>
              </a:rPr>
              <a:t>THIS ACTION LOG CAN BE COPY AND PASTED INTO A WORD DOCUMENT FOR YOU TO USE</a:t>
            </a:r>
            <a:endParaRPr lang="en-GB" b="1" dirty="0">
              <a:solidFill>
                <a:srgbClr val="FF0000"/>
              </a:solidFill>
            </a:endParaRPr>
          </a:p>
        </p:txBody>
      </p:sp>
    </p:spTree>
    <p:extLst>
      <p:ext uri="{BB962C8B-B14F-4D97-AF65-F5344CB8AC3E}">
        <p14:creationId xmlns:p14="http://schemas.microsoft.com/office/powerpoint/2010/main" val="3397380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4E4162-8670-FC9C-301A-B9DBBFBC3D52}"/>
              </a:ext>
            </a:extLst>
          </p:cNvPr>
          <p:cNvSpPr/>
          <p:nvPr/>
        </p:nvSpPr>
        <p:spPr>
          <a:xfrm>
            <a:off x="506437" y="393896"/>
            <a:ext cx="5233181" cy="52331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u="sng" dirty="0"/>
              <a:t>CONGRATULATIONS!</a:t>
            </a:r>
          </a:p>
          <a:p>
            <a:pPr algn="ctr"/>
            <a:endParaRPr lang="en-US" sz="3200" dirty="0"/>
          </a:p>
          <a:p>
            <a:pPr algn="ctr"/>
            <a:r>
              <a:rPr lang="en-US" sz="3200" dirty="0"/>
              <a:t>YOU HAVE COMPLETED THIS TERM’S THEME!</a:t>
            </a:r>
          </a:p>
          <a:p>
            <a:pPr algn="ctr"/>
            <a:r>
              <a:rPr lang="en-US" sz="3200" dirty="0"/>
              <a:t> PAT YOURSELVES ON THE BACK AND CONTACT YOUR LOCAL ROAD SAFETY OFFICER, </a:t>
            </a:r>
            <a:r>
              <a:rPr lang="en-US" sz="3200" dirty="0">
                <a:solidFill>
                  <a:srgbClr val="FF0000"/>
                </a:solidFill>
              </a:rPr>
              <a:t>Sam</a:t>
            </a:r>
            <a:r>
              <a:rPr lang="en-US" sz="3200" dirty="0"/>
              <a:t>, FOR NEXT TERM’S PACK!! </a:t>
            </a:r>
            <a:endParaRPr lang="en-GB" sz="3200" dirty="0"/>
          </a:p>
        </p:txBody>
      </p:sp>
      <p:sp>
        <p:nvSpPr>
          <p:cNvPr id="3" name="TextBox 2">
            <a:extLst>
              <a:ext uri="{FF2B5EF4-FFF2-40B4-BE49-F238E27FC236}">
                <a16:creationId xmlns:a16="http://schemas.microsoft.com/office/drawing/2014/main" id="{3DD132B1-6F27-0430-E590-4EE93CB65099}"/>
              </a:ext>
            </a:extLst>
          </p:cNvPr>
          <p:cNvSpPr txBox="1"/>
          <p:nvPr/>
        </p:nvSpPr>
        <p:spPr>
          <a:xfrm>
            <a:off x="6011334" y="879292"/>
            <a:ext cx="5904002" cy="3908762"/>
          </a:xfrm>
          <a:prstGeom prst="rect">
            <a:avLst/>
          </a:prstGeom>
          <a:noFill/>
          <a:ln>
            <a:solidFill>
              <a:schemeClr val="tx1"/>
            </a:solidFill>
          </a:ln>
        </p:spPr>
        <p:txBody>
          <a:bodyPr wrap="square" lIns="91440" tIns="45720" rIns="91440" bIns="45720" rtlCol="0" anchor="t">
            <a:spAutoFit/>
          </a:bodyPr>
          <a:lstStyle/>
          <a:p>
            <a:pPr algn="ctr"/>
            <a:r>
              <a:rPr lang="en-US" sz="3200" b="1" u="sng" dirty="0">
                <a:solidFill>
                  <a:srgbClr val="FF0000"/>
                </a:solidFill>
              </a:rPr>
              <a:t>Sam Smith</a:t>
            </a:r>
          </a:p>
          <a:p>
            <a:pPr algn="ctr"/>
            <a:endParaRPr lang="en-US" sz="3200" b="1" u="sng" dirty="0">
              <a:hlinkClick r:id="rId2">
                <a:extLst>
                  <a:ext uri="{A12FA001-AC4F-418D-AE19-62706E023703}">
                    <ahyp:hlinkClr xmlns:ahyp="http://schemas.microsoft.com/office/drawing/2018/hyperlinkcolor" val="tx"/>
                  </a:ext>
                </a:extLst>
              </a:hlinkClick>
            </a:endParaRPr>
          </a:p>
          <a:p>
            <a:r>
              <a:rPr lang="en-US" sz="2800" dirty="0"/>
              <a:t>E-Mail: </a:t>
            </a:r>
            <a:r>
              <a:rPr lang="en-US" sz="2800" dirty="0">
                <a:solidFill>
                  <a:srgbClr val="FF0000"/>
                </a:solidFill>
              </a:rPr>
              <a:t>samantham.smith@lincolnshire.gov.uk</a:t>
            </a:r>
          </a:p>
          <a:p>
            <a:endParaRPr lang="en-US" sz="3200" dirty="0"/>
          </a:p>
          <a:p>
            <a:endParaRPr lang="en-US" sz="3200" dirty="0"/>
          </a:p>
          <a:p>
            <a:r>
              <a:rPr lang="en-US" sz="3200" dirty="0"/>
              <a:t>Remember to let us know what you have done this term!</a:t>
            </a:r>
            <a:endParaRPr lang="en-GB" dirty="0"/>
          </a:p>
        </p:txBody>
      </p:sp>
    </p:spTree>
    <p:extLst>
      <p:ext uri="{BB962C8B-B14F-4D97-AF65-F5344CB8AC3E}">
        <p14:creationId xmlns:p14="http://schemas.microsoft.com/office/powerpoint/2010/main" val="3524966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c9d628d-673b-4fdd-918d-27ff6b560e7e">
      <Terms xmlns="http://schemas.microsoft.com/office/infopath/2007/PartnerControls"/>
    </lcf76f155ced4ddcb4097134ff3c332f>
    <TaxCatchAll xmlns="de333c3d-b222-411a-97fb-ac8727d89fa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E8564CB1BF1544394460828A97E5E9F" ma:contentTypeVersion="14" ma:contentTypeDescription="Create a new document." ma:contentTypeScope="" ma:versionID="d91cb07cad91491535df9be7daa64328">
  <xsd:schema xmlns:xsd="http://www.w3.org/2001/XMLSchema" xmlns:xs="http://www.w3.org/2001/XMLSchema" xmlns:p="http://schemas.microsoft.com/office/2006/metadata/properties" xmlns:ns2="dc9d628d-673b-4fdd-918d-27ff6b560e7e" xmlns:ns3="de333c3d-b222-411a-97fb-ac8727d89fa3" targetNamespace="http://schemas.microsoft.com/office/2006/metadata/properties" ma:root="true" ma:fieldsID="ca506dfbf62c32117d3c00b02f9a37c2" ns2:_="" ns3:_="">
    <xsd:import namespace="dc9d628d-673b-4fdd-918d-27ff6b560e7e"/>
    <xsd:import namespace="de333c3d-b222-411a-97fb-ac8727d89f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9d628d-673b-4fdd-918d-27ff6b560e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0cb4337f-889a-49cc-a650-7850101ac6d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e333c3d-b222-411a-97fb-ac8727d89fa3"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bba0e28-69a7-4035-870e-9e5122dd9f1e}" ma:internalName="TaxCatchAll" ma:showField="CatchAllData" ma:web="de333c3d-b222-411a-97fb-ac8727d89fa3">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C74334-1E9A-49D5-A5CC-D10BE72F2B89}">
  <ds:schemaRefs>
    <ds:schemaRef ds:uri="http://www.w3.org/XML/1998/namespace"/>
    <ds:schemaRef ds:uri="http://purl.org/dc/elements/1.1/"/>
    <ds:schemaRef ds:uri="http://schemas.microsoft.com/office/2006/metadata/properties"/>
    <ds:schemaRef ds:uri="dc9d628d-673b-4fdd-918d-27ff6b560e7e"/>
    <ds:schemaRef ds:uri="http://schemas.microsoft.com/office/2006/documentManagement/types"/>
    <ds:schemaRef ds:uri="http://purl.org/dc/dcmitype/"/>
    <ds:schemaRef ds:uri="de333c3d-b222-411a-97fb-ac8727d89fa3"/>
    <ds:schemaRef ds:uri="http://purl.org/dc/term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0D51722C-FB89-4910-958D-1C29EA8399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9d628d-673b-4fdd-918d-27ff6b560e7e"/>
    <ds:schemaRef ds:uri="de333c3d-b222-411a-97fb-ac8727d89f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17892F0-8357-4559-BC65-3388FD793E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18206</TotalTime>
  <Words>2347</Words>
  <Application>Microsoft Office PowerPoint</Application>
  <PresentationFormat>Widescreen</PresentationFormat>
  <Paragraphs>369</Paragraphs>
  <Slides>50</Slides>
  <Notes>44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Calibri Light</vt:lpstr>
      <vt:lpstr>Comic Sans MS</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Lincolnshire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Nicholas Matthews</dc:creator>
  <cp:lastModifiedBy>SamanthaM Smith</cp:lastModifiedBy>
  <cp:revision>14</cp:revision>
  <dcterms:created xsi:type="dcterms:W3CDTF">2022-07-25T14:42:56Z</dcterms:created>
  <dcterms:modified xsi:type="dcterms:W3CDTF">2024-10-09T12:25:07Z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0x010100FE8564CB1BF1544394460828A97E5E9F</vt:lpwstr>
  </property>
  <property fmtid="{D5CDD505-2E9C-101B-9397-08002B2CF9AE}" pid="3" name="MediaServiceImageTags">
    <vt:lpwstr/>
  </property>
</Properties>
</file>