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57" r:id="rId5"/>
    <p:sldId id="258" r:id="rId6"/>
    <p:sldId id="260" r:id="rId7"/>
    <p:sldId id="259" r:id="rId8"/>
    <p:sldId id="262" r:id="rId9"/>
    <p:sldId id="261" r:id="rId10"/>
    <p:sldId id="263" r:id="rId11"/>
    <p:sldId id="264" r:id="rId12"/>
    <p:sldId id="265"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72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FE6981-81AD-4B2E-8F0B-36FB306067C1}" type="datetimeFigureOut">
              <a:rPr lang="en-GB" smtClean="0"/>
              <a:t>08/11/2024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CE92A4-E227-4CF3-A1B5-78D87DC1EC6F}" type="slidenum">
              <a:rPr lang="en-GB" smtClean="0"/>
              <a:t>‹#›</a:t>
            </a:fld>
            <a:endParaRPr lang="en-GB"/>
          </a:p>
        </p:txBody>
      </p:sp>
    </p:spTree>
    <p:extLst>
      <p:ext uri="{BB962C8B-B14F-4D97-AF65-F5344CB8AC3E}">
        <p14:creationId xmlns:p14="http://schemas.microsoft.com/office/powerpoint/2010/main" val="286016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1</a:t>
            </a:fld>
            <a:endParaRPr lang="en-US" dirty="0"/>
          </a:p>
        </p:txBody>
      </p:sp>
    </p:spTree>
    <p:extLst>
      <p:ext uri="{BB962C8B-B14F-4D97-AF65-F5344CB8AC3E}">
        <p14:creationId xmlns:p14="http://schemas.microsoft.com/office/powerpoint/2010/main" val="2893442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Cycling</a:t>
            </a:r>
            <a:endParaRPr lang="en-GB" dirty="0"/>
          </a:p>
        </p:txBody>
      </p:sp>
      <p:sp>
        <p:nvSpPr>
          <p:cNvPr id="4" name="Slide Number Placeholder 3"/>
          <p:cNvSpPr>
            <a:spLocks noGrp="1"/>
          </p:cNvSpPr>
          <p:nvPr>
            <p:ph type="sldNum" sz="quarter" idx="5"/>
          </p:nvPr>
        </p:nvSpPr>
        <p:spPr/>
        <p:txBody>
          <a:bodyPr/>
          <a:lstStyle/>
          <a:p>
            <a:fld id="{C1D7972B-3451-494F-8816-840C13381EE6}" type="slidenum">
              <a:rPr lang="en-US" smtClean="0"/>
              <a:t>2</a:t>
            </a:fld>
            <a:endParaRPr lang="en-US" dirty="0"/>
          </a:p>
        </p:txBody>
      </p:sp>
    </p:spTree>
    <p:extLst>
      <p:ext uri="{BB962C8B-B14F-4D97-AF65-F5344CB8AC3E}">
        <p14:creationId xmlns:p14="http://schemas.microsoft.com/office/powerpoint/2010/main" val="3905733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B3E77-2A1E-24F6-EAE9-1E1715CDAF1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F613E2-6E1F-8A37-87ED-323888CB9E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C4CB7E-8F31-3022-4C9D-748DC840AF7C}"/>
              </a:ext>
            </a:extLst>
          </p:cNvPr>
          <p:cNvSpPr>
            <a:spLocks noGrp="1"/>
          </p:cNvSpPr>
          <p:nvPr>
            <p:ph type="dt" sz="half" idx="10"/>
          </p:nvPr>
        </p:nvSpPr>
        <p:spPr/>
        <p:txBody>
          <a:bodyPr/>
          <a:lstStyle/>
          <a:p>
            <a:fld id="{1171F6A9-C6EB-4019-840C-1DC00A250B14}" type="datetimeFigureOut">
              <a:rPr lang="en-GB" smtClean="0"/>
              <a:t>08/11/2024</a:t>
            </a:fld>
            <a:endParaRPr lang="en-GB"/>
          </a:p>
        </p:txBody>
      </p:sp>
      <p:sp>
        <p:nvSpPr>
          <p:cNvPr id="5" name="Footer Placeholder 4">
            <a:extLst>
              <a:ext uri="{FF2B5EF4-FFF2-40B4-BE49-F238E27FC236}">
                <a16:creationId xmlns:a16="http://schemas.microsoft.com/office/drawing/2014/main" id="{7DC9E138-F0FA-0F27-5E3D-7C1FD44B01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79062A-DDC6-06B4-0D08-BC7ABE3D8851}"/>
              </a:ext>
            </a:extLst>
          </p:cNvPr>
          <p:cNvSpPr>
            <a:spLocks noGrp="1"/>
          </p:cNvSpPr>
          <p:nvPr>
            <p:ph type="sldNum" sz="quarter" idx="12"/>
          </p:nvPr>
        </p:nvSpPr>
        <p:spPr/>
        <p:txBody>
          <a:bodyPr/>
          <a:lstStyle/>
          <a:p>
            <a:fld id="{CCFC91F1-4BA6-4B08-A449-E1EA1B1418E4}" type="slidenum">
              <a:rPr lang="en-GB" smtClean="0"/>
              <a:t>‹#›</a:t>
            </a:fld>
            <a:endParaRPr lang="en-GB"/>
          </a:p>
        </p:txBody>
      </p:sp>
    </p:spTree>
    <p:extLst>
      <p:ext uri="{BB962C8B-B14F-4D97-AF65-F5344CB8AC3E}">
        <p14:creationId xmlns:p14="http://schemas.microsoft.com/office/powerpoint/2010/main" val="4243657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9F228-FDDC-9A76-97F6-D658480FD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2625D3-EB11-1502-D411-497F92CAD9C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A591FD-96DC-2430-AA7B-CCA0A4E866A0}"/>
              </a:ext>
            </a:extLst>
          </p:cNvPr>
          <p:cNvSpPr>
            <a:spLocks noGrp="1"/>
          </p:cNvSpPr>
          <p:nvPr>
            <p:ph type="dt" sz="half" idx="10"/>
          </p:nvPr>
        </p:nvSpPr>
        <p:spPr/>
        <p:txBody>
          <a:bodyPr/>
          <a:lstStyle/>
          <a:p>
            <a:fld id="{1171F6A9-C6EB-4019-840C-1DC00A250B14}" type="datetimeFigureOut">
              <a:rPr lang="en-GB" smtClean="0"/>
              <a:t>08/11/2024</a:t>
            </a:fld>
            <a:endParaRPr lang="en-GB"/>
          </a:p>
        </p:txBody>
      </p:sp>
      <p:sp>
        <p:nvSpPr>
          <p:cNvPr id="5" name="Footer Placeholder 4">
            <a:extLst>
              <a:ext uri="{FF2B5EF4-FFF2-40B4-BE49-F238E27FC236}">
                <a16:creationId xmlns:a16="http://schemas.microsoft.com/office/drawing/2014/main" id="{A6D388F8-CF99-6AFC-F561-D2CD1DB495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BE9E92-B9BC-43C6-EAFF-08D8117EE049}"/>
              </a:ext>
            </a:extLst>
          </p:cNvPr>
          <p:cNvSpPr>
            <a:spLocks noGrp="1"/>
          </p:cNvSpPr>
          <p:nvPr>
            <p:ph type="sldNum" sz="quarter" idx="12"/>
          </p:nvPr>
        </p:nvSpPr>
        <p:spPr/>
        <p:txBody>
          <a:bodyPr/>
          <a:lstStyle/>
          <a:p>
            <a:fld id="{CCFC91F1-4BA6-4B08-A449-E1EA1B1418E4}" type="slidenum">
              <a:rPr lang="en-GB" smtClean="0"/>
              <a:t>‹#›</a:t>
            </a:fld>
            <a:endParaRPr lang="en-GB"/>
          </a:p>
        </p:txBody>
      </p:sp>
    </p:spTree>
    <p:extLst>
      <p:ext uri="{BB962C8B-B14F-4D97-AF65-F5344CB8AC3E}">
        <p14:creationId xmlns:p14="http://schemas.microsoft.com/office/powerpoint/2010/main" val="3840999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8A5CC-0D08-5ACB-3255-2563088637D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96A0CC9-5268-EC64-FAD5-D438E4B81D2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C9A755-A4EE-A906-527E-2C19EA15A0E6}"/>
              </a:ext>
            </a:extLst>
          </p:cNvPr>
          <p:cNvSpPr>
            <a:spLocks noGrp="1"/>
          </p:cNvSpPr>
          <p:nvPr>
            <p:ph type="dt" sz="half" idx="10"/>
          </p:nvPr>
        </p:nvSpPr>
        <p:spPr/>
        <p:txBody>
          <a:bodyPr/>
          <a:lstStyle/>
          <a:p>
            <a:fld id="{1171F6A9-C6EB-4019-840C-1DC00A250B14}" type="datetimeFigureOut">
              <a:rPr lang="en-GB" smtClean="0"/>
              <a:t>08/11/2024</a:t>
            </a:fld>
            <a:endParaRPr lang="en-GB"/>
          </a:p>
        </p:txBody>
      </p:sp>
      <p:sp>
        <p:nvSpPr>
          <p:cNvPr id="5" name="Footer Placeholder 4">
            <a:extLst>
              <a:ext uri="{FF2B5EF4-FFF2-40B4-BE49-F238E27FC236}">
                <a16:creationId xmlns:a16="http://schemas.microsoft.com/office/drawing/2014/main" id="{F1FFAE90-BFA1-20F6-E87D-67FDB94710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A3EBAA-1B00-2812-8A40-D980F75A74B3}"/>
              </a:ext>
            </a:extLst>
          </p:cNvPr>
          <p:cNvSpPr>
            <a:spLocks noGrp="1"/>
          </p:cNvSpPr>
          <p:nvPr>
            <p:ph type="sldNum" sz="quarter" idx="12"/>
          </p:nvPr>
        </p:nvSpPr>
        <p:spPr/>
        <p:txBody>
          <a:bodyPr/>
          <a:lstStyle/>
          <a:p>
            <a:fld id="{CCFC91F1-4BA6-4B08-A449-E1EA1B1418E4}" type="slidenum">
              <a:rPr lang="en-GB" smtClean="0"/>
              <a:t>‹#›</a:t>
            </a:fld>
            <a:endParaRPr lang="en-GB"/>
          </a:p>
        </p:txBody>
      </p:sp>
    </p:spTree>
    <p:extLst>
      <p:ext uri="{BB962C8B-B14F-4D97-AF65-F5344CB8AC3E}">
        <p14:creationId xmlns:p14="http://schemas.microsoft.com/office/powerpoint/2010/main" val="2494133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3C429-7030-CC5C-0734-72B0248760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F6F1097-CFB2-17E2-F147-6A74D539005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4D90848-601F-468C-6965-4CAEA688E0D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FE13CA-3E1A-5A71-20E0-027CBF03D62D}"/>
              </a:ext>
            </a:extLst>
          </p:cNvPr>
          <p:cNvSpPr>
            <a:spLocks noGrp="1"/>
          </p:cNvSpPr>
          <p:nvPr>
            <p:ph type="dt" sz="half" idx="10"/>
          </p:nvPr>
        </p:nvSpPr>
        <p:spPr/>
        <p:txBody>
          <a:bodyPr/>
          <a:lstStyle/>
          <a:p>
            <a:fld id="{1171F6A9-C6EB-4019-840C-1DC00A250B14}" type="datetimeFigureOut">
              <a:rPr lang="en-GB" smtClean="0"/>
              <a:t>08/11/2024</a:t>
            </a:fld>
            <a:endParaRPr lang="en-GB"/>
          </a:p>
        </p:txBody>
      </p:sp>
      <p:sp>
        <p:nvSpPr>
          <p:cNvPr id="6" name="Footer Placeholder 5">
            <a:extLst>
              <a:ext uri="{FF2B5EF4-FFF2-40B4-BE49-F238E27FC236}">
                <a16:creationId xmlns:a16="http://schemas.microsoft.com/office/drawing/2014/main" id="{D02B40C8-CD4E-14DF-7F70-DA04F8BFE1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3C3AE1-10A0-1900-6692-050615D5AE09}"/>
              </a:ext>
            </a:extLst>
          </p:cNvPr>
          <p:cNvSpPr>
            <a:spLocks noGrp="1"/>
          </p:cNvSpPr>
          <p:nvPr>
            <p:ph type="sldNum" sz="quarter" idx="12"/>
          </p:nvPr>
        </p:nvSpPr>
        <p:spPr/>
        <p:txBody>
          <a:bodyPr/>
          <a:lstStyle/>
          <a:p>
            <a:fld id="{CCFC91F1-4BA6-4B08-A449-E1EA1B1418E4}" type="slidenum">
              <a:rPr lang="en-GB" smtClean="0"/>
              <a:t>‹#›</a:t>
            </a:fld>
            <a:endParaRPr lang="en-GB"/>
          </a:p>
        </p:txBody>
      </p:sp>
    </p:spTree>
    <p:extLst>
      <p:ext uri="{BB962C8B-B14F-4D97-AF65-F5344CB8AC3E}">
        <p14:creationId xmlns:p14="http://schemas.microsoft.com/office/powerpoint/2010/main" val="21304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0EBC-2F9B-3011-7B4B-52AC603ABFE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3AB4A8B-352E-0F8C-D3A5-34D750757E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420EB4-EFE0-47DE-F32A-78E6034D229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A0CA474-DCD3-C67D-A60B-4C5F566809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114F67-4C58-123C-B9D7-AECE0B6B5F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94AA927-383D-FD57-A6D2-C3ABDE2600D4}"/>
              </a:ext>
            </a:extLst>
          </p:cNvPr>
          <p:cNvSpPr>
            <a:spLocks noGrp="1"/>
          </p:cNvSpPr>
          <p:nvPr>
            <p:ph type="dt" sz="half" idx="10"/>
          </p:nvPr>
        </p:nvSpPr>
        <p:spPr/>
        <p:txBody>
          <a:bodyPr/>
          <a:lstStyle/>
          <a:p>
            <a:fld id="{1171F6A9-C6EB-4019-840C-1DC00A250B14}" type="datetimeFigureOut">
              <a:rPr lang="en-GB" smtClean="0"/>
              <a:t>08/11/2024</a:t>
            </a:fld>
            <a:endParaRPr lang="en-GB"/>
          </a:p>
        </p:txBody>
      </p:sp>
      <p:sp>
        <p:nvSpPr>
          <p:cNvPr id="8" name="Footer Placeholder 7">
            <a:extLst>
              <a:ext uri="{FF2B5EF4-FFF2-40B4-BE49-F238E27FC236}">
                <a16:creationId xmlns:a16="http://schemas.microsoft.com/office/drawing/2014/main" id="{F6C8B5B6-B249-3C22-04B1-73F69EAD96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BEEC168-8501-214F-D2C2-565A656B397C}"/>
              </a:ext>
            </a:extLst>
          </p:cNvPr>
          <p:cNvSpPr>
            <a:spLocks noGrp="1"/>
          </p:cNvSpPr>
          <p:nvPr>
            <p:ph type="sldNum" sz="quarter" idx="12"/>
          </p:nvPr>
        </p:nvSpPr>
        <p:spPr/>
        <p:txBody>
          <a:bodyPr/>
          <a:lstStyle/>
          <a:p>
            <a:fld id="{CCFC91F1-4BA6-4B08-A449-E1EA1B1418E4}" type="slidenum">
              <a:rPr lang="en-GB" smtClean="0"/>
              <a:t>‹#›</a:t>
            </a:fld>
            <a:endParaRPr lang="en-GB"/>
          </a:p>
        </p:txBody>
      </p:sp>
    </p:spTree>
    <p:extLst>
      <p:ext uri="{BB962C8B-B14F-4D97-AF65-F5344CB8AC3E}">
        <p14:creationId xmlns:p14="http://schemas.microsoft.com/office/powerpoint/2010/main" val="2832996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A7F50-1935-650A-1BBC-F30AB799AE0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E9640CC-5BFD-E74E-B685-D755377B12E3}"/>
              </a:ext>
            </a:extLst>
          </p:cNvPr>
          <p:cNvSpPr>
            <a:spLocks noGrp="1"/>
          </p:cNvSpPr>
          <p:nvPr>
            <p:ph type="dt" sz="half" idx="10"/>
          </p:nvPr>
        </p:nvSpPr>
        <p:spPr/>
        <p:txBody>
          <a:bodyPr/>
          <a:lstStyle/>
          <a:p>
            <a:fld id="{1171F6A9-C6EB-4019-840C-1DC00A250B14}" type="datetimeFigureOut">
              <a:rPr lang="en-GB" smtClean="0"/>
              <a:t>08/11/2024</a:t>
            </a:fld>
            <a:endParaRPr lang="en-GB"/>
          </a:p>
        </p:txBody>
      </p:sp>
      <p:sp>
        <p:nvSpPr>
          <p:cNvPr id="4" name="Footer Placeholder 3">
            <a:extLst>
              <a:ext uri="{FF2B5EF4-FFF2-40B4-BE49-F238E27FC236}">
                <a16:creationId xmlns:a16="http://schemas.microsoft.com/office/drawing/2014/main" id="{3C72A988-1290-A3A4-9F99-C31A14898CE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6D63C93-A305-C0E9-9E12-F9A0438686EE}"/>
              </a:ext>
            </a:extLst>
          </p:cNvPr>
          <p:cNvSpPr>
            <a:spLocks noGrp="1"/>
          </p:cNvSpPr>
          <p:nvPr>
            <p:ph type="sldNum" sz="quarter" idx="12"/>
          </p:nvPr>
        </p:nvSpPr>
        <p:spPr/>
        <p:txBody>
          <a:bodyPr/>
          <a:lstStyle/>
          <a:p>
            <a:fld id="{CCFC91F1-4BA6-4B08-A449-E1EA1B1418E4}" type="slidenum">
              <a:rPr lang="en-GB" smtClean="0"/>
              <a:t>‹#›</a:t>
            </a:fld>
            <a:endParaRPr lang="en-GB"/>
          </a:p>
        </p:txBody>
      </p:sp>
    </p:spTree>
    <p:extLst>
      <p:ext uri="{BB962C8B-B14F-4D97-AF65-F5344CB8AC3E}">
        <p14:creationId xmlns:p14="http://schemas.microsoft.com/office/powerpoint/2010/main" val="1445417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ABF3C79-5D98-7063-FB07-F67B93C51E38}"/>
              </a:ext>
            </a:extLst>
          </p:cNvPr>
          <p:cNvSpPr>
            <a:spLocks noGrp="1"/>
          </p:cNvSpPr>
          <p:nvPr>
            <p:ph type="dt" sz="half" idx="10"/>
          </p:nvPr>
        </p:nvSpPr>
        <p:spPr/>
        <p:txBody>
          <a:bodyPr/>
          <a:lstStyle/>
          <a:p>
            <a:fld id="{1171F6A9-C6EB-4019-840C-1DC00A250B14}" type="datetimeFigureOut">
              <a:rPr lang="en-GB" smtClean="0"/>
              <a:t>08/11/2024</a:t>
            </a:fld>
            <a:endParaRPr lang="en-GB"/>
          </a:p>
        </p:txBody>
      </p:sp>
      <p:sp>
        <p:nvSpPr>
          <p:cNvPr id="3" name="Footer Placeholder 2">
            <a:extLst>
              <a:ext uri="{FF2B5EF4-FFF2-40B4-BE49-F238E27FC236}">
                <a16:creationId xmlns:a16="http://schemas.microsoft.com/office/drawing/2014/main" id="{0918476A-0C41-1CD4-4853-7197463BF08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CF48E49-23CA-563D-5C3D-E430A8D28CE8}"/>
              </a:ext>
            </a:extLst>
          </p:cNvPr>
          <p:cNvSpPr>
            <a:spLocks noGrp="1"/>
          </p:cNvSpPr>
          <p:nvPr>
            <p:ph type="sldNum" sz="quarter" idx="12"/>
          </p:nvPr>
        </p:nvSpPr>
        <p:spPr/>
        <p:txBody>
          <a:bodyPr/>
          <a:lstStyle/>
          <a:p>
            <a:fld id="{CCFC91F1-4BA6-4B08-A449-E1EA1B1418E4}" type="slidenum">
              <a:rPr lang="en-GB" smtClean="0"/>
              <a:t>‹#›</a:t>
            </a:fld>
            <a:endParaRPr lang="en-GB"/>
          </a:p>
        </p:txBody>
      </p:sp>
    </p:spTree>
    <p:extLst>
      <p:ext uri="{BB962C8B-B14F-4D97-AF65-F5344CB8AC3E}">
        <p14:creationId xmlns:p14="http://schemas.microsoft.com/office/powerpoint/2010/main" val="31372279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08763-4152-0660-3337-D7938072DD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AF4835E-10BE-51C6-3321-BDA50730DE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A040595-B2EE-24BD-AA46-C348C3629C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90488C-ED06-D3B4-6DA7-B8804E9535D8}"/>
              </a:ext>
            </a:extLst>
          </p:cNvPr>
          <p:cNvSpPr>
            <a:spLocks noGrp="1"/>
          </p:cNvSpPr>
          <p:nvPr>
            <p:ph type="dt" sz="half" idx="10"/>
          </p:nvPr>
        </p:nvSpPr>
        <p:spPr/>
        <p:txBody>
          <a:bodyPr/>
          <a:lstStyle/>
          <a:p>
            <a:fld id="{1171F6A9-C6EB-4019-840C-1DC00A250B14}" type="datetimeFigureOut">
              <a:rPr lang="en-GB" smtClean="0"/>
              <a:t>08/11/2024</a:t>
            </a:fld>
            <a:endParaRPr lang="en-GB"/>
          </a:p>
        </p:txBody>
      </p:sp>
      <p:sp>
        <p:nvSpPr>
          <p:cNvPr id="6" name="Footer Placeholder 5">
            <a:extLst>
              <a:ext uri="{FF2B5EF4-FFF2-40B4-BE49-F238E27FC236}">
                <a16:creationId xmlns:a16="http://schemas.microsoft.com/office/drawing/2014/main" id="{278CB7F8-287F-9BF8-8171-42834873CA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D462DB-40AA-4C12-96C3-A56A0DA9E5F1}"/>
              </a:ext>
            </a:extLst>
          </p:cNvPr>
          <p:cNvSpPr>
            <a:spLocks noGrp="1"/>
          </p:cNvSpPr>
          <p:nvPr>
            <p:ph type="sldNum" sz="quarter" idx="12"/>
          </p:nvPr>
        </p:nvSpPr>
        <p:spPr/>
        <p:txBody>
          <a:bodyPr/>
          <a:lstStyle/>
          <a:p>
            <a:fld id="{CCFC91F1-4BA6-4B08-A449-E1EA1B1418E4}" type="slidenum">
              <a:rPr lang="en-GB" smtClean="0"/>
              <a:t>‹#›</a:t>
            </a:fld>
            <a:endParaRPr lang="en-GB"/>
          </a:p>
        </p:txBody>
      </p:sp>
    </p:spTree>
    <p:extLst>
      <p:ext uri="{BB962C8B-B14F-4D97-AF65-F5344CB8AC3E}">
        <p14:creationId xmlns:p14="http://schemas.microsoft.com/office/powerpoint/2010/main" val="19525403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49E40-C6D5-E8EA-D704-ACA248FEA4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6A51E15-3A31-F4E6-E527-ED7D2E8414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D8976DA-D3F7-F6D2-5E22-B534CD1EFB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BF1F3C-38EB-2D53-7610-374BEE4E88FC}"/>
              </a:ext>
            </a:extLst>
          </p:cNvPr>
          <p:cNvSpPr>
            <a:spLocks noGrp="1"/>
          </p:cNvSpPr>
          <p:nvPr>
            <p:ph type="dt" sz="half" idx="10"/>
          </p:nvPr>
        </p:nvSpPr>
        <p:spPr/>
        <p:txBody>
          <a:bodyPr/>
          <a:lstStyle/>
          <a:p>
            <a:fld id="{1171F6A9-C6EB-4019-840C-1DC00A250B14}" type="datetimeFigureOut">
              <a:rPr lang="en-GB" smtClean="0"/>
              <a:t>08/11/2024</a:t>
            </a:fld>
            <a:endParaRPr lang="en-GB"/>
          </a:p>
        </p:txBody>
      </p:sp>
      <p:sp>
        <p:nvSpPr>
          <p:cNvPr id="6" name="Footer Placeholder 5">
            <a:extLst>
              <a:ext uri="{FF2B5EF4-FFF2-40B4-BE49-F238E27FC236}">
                <a16:creationId xmlns:a16="http://schemas.microsoft.com/office/drawing/2014/main" id="{84898E2F-A685-1189-7362-A2C6476A6A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45C7C4-8AF5-C802-BF6A-2BF7B947A1FC}"/>
              </a:ext>
            </a:extLst>
          </p:cNvPr>
          <p:cNvSpPr>
            <a:spLocks noGrp="1"/>
          </p:cNvSpPr>
          <p:nvPr>
            <p:ph type="sldNum" sz="quarter" idx="12"/>
          </p:nvPr>
        </p:nvSpPr>
        <p:spPr/>
        <p:txBody>
          <a:bodyPr/>
          <a:lstStyle/>
          <a:p>
            <a:fld id="{CCFC91F1-4BA6-4B08-A449-E1EA1B1418E4}" type="slidenum">
              <a:rPr lang="en-GB" smtClean="0"/>
              <a:t>‹#›</a:t>
            </a:fld>
            <a:endParaRPr lang="en-GB"/>
          </a:p>
        </p:txBody>
      </p:sp>
    </p:spTree>
    <p:extLst>
      <p:ext uri="{BB962C8B-B14F-4D97-AF65-F5344CB8AC3E}">
        <p14:creationId xmlns:p14="http://schemas.microsoft.com/office/powerpoint/2010/main" val="12683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AFAE9-5063-6F82-FD68-42A41351B2C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2D8613A-979B-5BF2-822D-04B99D4836D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C13DB0-5377-1D25-60A6-B1372AB637A9}"/>
              </a:ext>
            </a:extLst>
          </p:cNvPr>
          <p:cNvSpPr>
            <a:spLocks noGrp="1"/>
          </p:cNvSpPr>
          <p:nvPr>
            <p:ph type="dt" sz="half" idx="10"/>
          </p:nvPr>
        </p:nvSpPr>
        <p:spPr/>
        <p:txBody>
          <a:bodyPr/>
          <a:lstStyle/>
          <a:p>
            <a:fld id="{1171F6A9-C6EB-4019-840C-1DC00A250B14}" type="datetimeFigureOut">
              <a:rPr lang="en-GB" smtClean="0"/>
              <a:t>08/11/2024</a:t>
            </a:fld>
            <a:endParaRPr lang="en-GB"/>
          </a:p>
        </p:txBody>
      </p:sp>
      <p:sp>
        <p:nvSpPr>
          <p:cNvPr id="5" name="Footer Placeholder 4">
            <a:extLst>
              <a:ext uri="{FF2B5EF4-FFF2-40B4-BE49-F238E27FC236}">
                <a16:creationId xmlns:a16="http://schemas.microsoft.com/office/drawing/2014/main" id="{C1EF823A-2F86-66E2-CD37-6A58D54658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DE7C1A-8923-CDDF-BEB2-5CB8D460C485}"/>
              </a:ext>
            </a:extLst>
          </p:cNvPr>
          <p:cNvSpPr>
            <a:spLocks noGrp="1"/>
          </p:cNvSpPr>
          <p:nvPr>
            <p:ph type="sldNum" sz="quarter" idx="12"/>
          </p:nvPr>
        </p:nvSpPr>
        <p:spPr/>
        <p:txBody>
          <a:bodyPr/>
          <a:lstStyle/>
          <a:p>
            <a:fld id="{CCFC91F1-4BA6-4B08-A449-E1EA1B1418E4}" type="slidenum">
              <a:rPr lang="en-GB" smtClean="0"/>
              <a:t>‹#›</a:t>
            </a:fld>
            <a:endParaRPr lang="en-GB"/>
          </a:p>
        </p:txBody>
      </p:sp>
    </p:spTree>
    <p:extLst>
      <p:ext uri="{BB962C8B-B14F-4D97-AF65-F5344CB8AC3E}">
        <p14:creationId xmlns:p14="http://schemas.microsoft.com/office/powerpoint/2010/main" val="736538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2A9DAB-0083-0FD0-C37B-B9B8EDAA97C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F99DD2-9EFB-8393-F1C5-B816EF98D06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24D373-F48E-744C-7405-2E47363DBFCF}"/>
              </a:ext>
            </a:extLst>
          </p:cNvPr>
          <p:cNvSpPr>
            <a:spLocks noGrp="1"/>
          </p:cNvSpPr>
          <p:nvPr>
            <p:ph type="dt" sz="half" idx="10"/>
          </p:nvPr>
        </p:nvSpPr>
        <p:spPr/>
        <p:txBody>
          <a:bodyPr/>
          <a:lstStyle/>
          <a:p>
            <a:fld id="{1171F6A9-C6EB-4019-840C-1DC00A250B14}" type="datetimeFigureOut">
              <a:rPr lang="en-GB" smtClean="0"/>
              <a:t>08/11/2024</a:t>
            </a:fld>
            <a:endParaRPr lang="en-GB"/>
          </a:p>
        </p:txBody>
      </p:sp>
      <p:sp>
        <p:nvSpPr>
          <p:cNvPr id="5" name="Footer Placeholder 4">
            <a:extLst>
              <a:ext uri="{FF2B5EF4-FFF2-40B4-BE49-F238E27FC236}">
                <a16:creationId xmlns:a16="http://schemas.microsoft.com/office/drawing/2014/main" id="{E6C2DB6A-BC1A-BDBD-1FC3-CCB4F9F628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5A45A5-735B-A2B9-AAC7-1CF1354E378F}"/>
              </a:ext>
            </a:extLst>
          </p:cNvPr>
          <p:cNvSpPr>
            <a:spLocks noGrp="1"/>
          </p:cNvSpPr>
          <p:nvPr>
            <p:ph type="sldNum" sz="quarter" idx="12"/>
          </p:nvPr>
        </p:nvSpPr>
        <p:spPr/>
        <p:txBody>
          <a:bodyPr/>
          <a:lstStyle/>
          <a:p>
            <a:fld id="{CCFC91F1-4BA6-4B08-A449-E1EA1B1418E4}" type="slidenum">
              <a:rPr lang="en-GB" smtClean="0"/>
              <a:t>‹#›</a:t>
            </a:fld>
            <a:endParaRPr lang="en-GB"/>
          </a:p>
        </p:txBody>
      </p:sp>
    </p:spTree>
    <p:extLst>
      <p:ext uri="{BB962C8B-B14F-4D97-AF65-F5344CB8AC3E}">
        <p14:creationId xmlns:p14="http://schemas.microsoft.com/office/powerpoint/2010/main" val="2152192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52A9FF4-81E6-4690-8AC6-36EF6806DE76}"/>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242637" y="6124451"/>
            <a:ext cx="1593059" cy="597024"/>
          </a:xfrm>
          <a:prstGeom prst="rect">
            <a:avLst/>
          </a:prstGeom>
        </p:spPr>
      </p:pic>
      <p:cxnSp>
        <p:nvCxnSpPr>
          <p:cNvPr id="12" name="Straight Connector 11">
            <a:extLst>
              <a:ext uri="{FF2B5EF4-FFF2-40B4-BE49-F238E27FC236}">
                <a16:creationId xmlns:a16="http://schemas.microsoft.com/office/drawing/2014/main" id="{E62AE2FF-8AA7-4480-82CE-92BD1FD001F5}"/>
              </a:ext>
            </a:extLst>
          </p:cNvPr>
          <p:cNvCxnSpPr>
            <a:cxnSpLocks/>
          </p:cNvCxnSpPr>
          <p:nvPr userDrawn="1"/>
        </p:nvCxnSpPr>
        <p:spPr>
          <a:xfrm>
            <a:off x="179512" y="5949280"/>
            <a:ext cx="1179395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AA8496AF-B9F0-4E3D-AED9-FB2FEEFEE23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97504" y="6055938"/>
            <a:ext cx="1875960" cy="677676"/>
          </a:xfrm>
          <a:prstGeom prst="rect">
            <a:avLst/>
          </a:prstGeom>
        </p:spPr>
      </p:pic>
    </p:spTree>
    <p:extLst>
      <p:ext uri="{BB962C8B-B14F-4D97-AF65-F5344CB8AC3E}">
        <p14:creationId xmlns:p14="http://schemas.microsoft.com/office/powerpoint/2010/main" val="1432446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5A5BE4-E4DD-F773-4C4A-550ECF5587D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0337F3-5AB2-44C6-C380-64A2A5448A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BD8EEB-2ECE-0F0F-96C3-A3252A6844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71F6A9-C6EB-4019-840C-1DC00A250B14}" type="datetimeFigureOut">
              <a:rPr lang="en-GB" smtClean="0"/>
              <a:t>08/11/2024</a:t>
            </a:fld>
            <a:endParaRPr lang="en-GB"/>
          </a:p>
        </p:txBody>
      </p:sp>
      <p:sp>
        <p:nvSpPr>
          <p:cNvPr id="5" name="Footer Placeholder 4">
            <a:extLst>
              <a:ext uri="{FF2B5EF4-FFF2-40B4-BE49-F238E27FC236}">
                <a16:creationId xmlns:a16="http://schemas.microsoft.com/office/drawing/2014/main" id="{D8EA27CE-EB28-9EFE-21D2-5B0B957B32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494F9E2-DAB4-237D-A637-E7BC00B4DD3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FC91F1-4BA6-4B08-A449-E1EA1B1418E4}" type="slidenum">
              <a:rPr lang="en-GB" smtClean="0"/>
              <a:t>‹#›</a:t>
            </a:fld>
            <a:endParaRPr lang="en-GB"/>
          </a:p>
        </p:txBody>
      </p:sp>
    </p:spTree>
    <p:extLst>
      <p:ext uri="{BB962C8B-B14F-4D97-AF65-F5344CB8AC3E}">
        <p14:creationId xmlns:p14="http://schemas.microsoft.com/office/powerpoint/2010/main" val="13169206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D1707-CC70-7D79-27AE-C7192C9C135A}"/>
              </a:ext>
            </a:extLst>
          </p:cNvPr>
          <p:cNvSpPr txBox="1"/>
          <p:nvPr/>
        </p:nvSpPr>
        <p:spPr>
          <a:xfrm>
            <a:off x="1974574" y="3429000"/>
            <a:ext cx="8786192" cy="1446550"/>
          </a:xfrm>
          <a:prstGeom prst="rect">
            <a:avLst/>
          </a:prstGeom>
          <a:noFill/>
        </p:spPr>
        <p:txBody>
          <a:bodyPr wrap="square" rtlCol="0">
            <a:spAutoFit/>
          </a:bodyPr>
          <a:lstStyle/>
          <a:p>
            <a:pPr algn="ctr"/>
            <a:r>
              <a:rPr lang="en-GB" sz="8800" b="1" dirty="0"/>
              <a:t>2024-2025</a:t>
            </a:r>
          </a:p>
        </p:txBody>
      </p:sp>
      <p:pic>
        <p:nvPicPr>
          <p:cNvPr id="2050" name="Picture 2">
            <a:extLst>
              <a:ext uri="{FF2B5EF4-FFF2-40B4-BE49-F238E27FC236}">
                <a16:creationId xmlns:a16="http://schemas.microsoft.com/office/drawing/2014/main" id="{D38B74A9-7719-152A-DD2C-87E45C86E6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8782" y="569843"/>
            <a:ext cx="5057775" cy="2619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3" name="Rectangle 2">
            <a:extLst>
              <a:ext uri="{FF2B5EF4-FFF2-40B4-BE49-F238E27FC236}">
                <a16:creationId xmlns:a16="http://schemas.microsoft.com/office/drawing/2014/main" id="{3DBEB030-75B4-10E7-4BAC-EBCF49D1E225}"/>
              </a:ext>
            </a:extLst>
          </p:cNvPr>
          <p:cNvSpPr>
            <a:spLocks noGrp="1" noRot="1" noMove="1" noResize="1" noEditPoints="1" noAdjustHandles="1" noChangeArrowheads="1" noChangeShapeType="1"/>
          </p:cNvSpPr>
          <p:nvPr/>
        </p:nvSpPr>
        <p:spPr>
          <a:xfrm>
            <a:off x="10098156" y="6069495"/>
            <a:ext cx="2014331" cy="6626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59C6A772-29CF-7FC5-5D96-2F96C4B522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19216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DBEB030-75B4-10E7-4BAC-EBCF49D1E225}"/>
              </a:ext>
            </a:extLst>
          </p:cNvPr>
          <p:cNvSpPr>
            <a:spLocks noGrp="1" noRot="1" noMove="1" noResize="1" noEditPoints="1" noAdjustHandles="1" noChangeArrowheads="1" noChangeShapeType="1"/>
          </p:cNvSpPr>
          <p:nvPr/>
        </p:nvSpPr>
        <p:spPr>
          <a:xfrm>
            <a:off x="10098156" y="6069495"/>
            <a:ext cx="2014331" cy="66260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a:extLst>
              <a:ext uri="{FF2B5EF4-FFF2-40B4-BE49-F238E27FC236}">
                <a16:creationId xmlns:a16="http://schemas.microsoft.com/office/drawing/2014/main" id="{59C6A772-29CF-7FC5-5D96-2F96C4B522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3443" y="6071360"/>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nvGrpSpPr>
          <p:cNvPr id="4" name="Group 2">
            <a:extLst>
              <a:ext uri="{FF2B5EF4-FFF2-40B4-BE49-F238E27FC236}">
                <a16:creationId xmlns:a16="http://schemas.microsoft.com/office/drawing/2014/main" id="{86EFA3D9-D197-53C2-187A-1A91E9A9F84E}"/>
              </a:ext>
            </a:extLst>
          </p:cNvPr>
          <p:cNvGrpSpPr>
            <a:grpSpLocks/>
          </p:cNvGrpSpPr>
          <p:nvPr/>
        </p:nvGrpSpPr>
        <p:grpSpPr bwMode="auto">
          <a:xfrm>
            <a:off x="700499" y="-432559"/>
            <a:ext cx="6031603" cy="2407134"/>
            <a:chOff x="107840625" y="109435200"/>
            <a:chExt cx="4696619" cy="1485900"/>
          </a:xfrm>
        </p:grpSpPr>
        <p:sp>
          <p:nvSpPr>
            <p:cNvPr id="6" name="Rectangle 3" hidden="1">
              <a:extLst>
                <a:ext uri="{FF2B5EF4-FFF2-40B4-BE49-F238E27FC236}">
                  <a16:creationId xmlns:a16="http://schemas.microsoft.com/office/drawing/2014/main" id="{A72D0C50-BEFD-BE4E-F1B0-7CD1EC82BDCB}"/>
                </a:ext>
              </a:extLst>
            </p:cNvPr>
            <p:cNvSpPr>
              <a:spLocks noChangeArrowheads="1"/>
            </p:cNvSpPr>
            <p:nvPr/>
          </p:nvSpPr>
          <p:spPr bwMode="auto">
            <a:xfrm>
              <a:off x="107840625" y="109435200"/>
              <a:ext cx="4686300" cy="1485900"/>
            </a:xfrm>
            <a:prstGeom prst="rect">
              <a:avLst/>
            </a:prstGeom>
            <a:solidFill>
              <a:srgbClr val="FFFFFF"/>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grpSp>
          <p:nvGrpSpPr>
            <p:cNvPr id="7" name="Group 4">
              <a:extLst>
                <a:ext uri="{FF2B5EF4-FFF2-40B4-BE49-F238E27FC236}">
                  <a16:creationId xmlns:a16="http://schemas.microsoft.com/office/drawing/2014/main" id="{F2E00C1A-CF5D-A2D2-6FCA-D32E23B147E6}"/>
                </a:ext>
              </a:extLst>
            </p:cNvPr>
            <p:cNvGrpSpPr>
              <a:grpSpLocks/>
            </p:cNvGrpSpPr>
            <p:nvPr/>
          </p:nvGrpSpPr>
          <p:grpSpPr bwMode="auto">
            <a:xfrm>
              <a:off x="107850944" y="109435200"/>
              <a:ext cx="4686300" cy="1447800"/>
              <a:chOff x="107850944" y="109435200"/>
              <a:chExt cx="4686300" cy="1447800"/>
            </a:xfrm>
          </p:grpSpPr>
          <p:sp>
            <p:nvSpPr>
              <p:cNvPr id="8" name="Rectangle 5">
                <a:extLst>
                  <a:ext uri="{FF2B5EF4-FFF2-40B4-BE49-F238E27FC236}">
                    <a16:creationId xmlns:a16="http://schemas.microsoft.com/office/drawing/2014/main" id="{DB01D2EA-94A9-BD02-63B5-EE12A5C18ECA}"/>
                  </a:ext>
                </a:extLst>
              </p:cNvPr>
              <p:cNvSpPr>
                <a:spLocks noChangeArrowheads="1"/>
              </p:cNvSpPr>
              <p:nvPr/>
            </p:nvSpPr>
            <p:spPr bwMode="auto">
              <a:xfrm>
                <a:off x="107850944" y="110082900"/>
                <a:ext cx="4686300" cy="800100"/>
              </a:xfrm>
              <a:prstGeom prst="rect">
                <a:avLst/>
              </a:prstGeom>
              <a:solidFill>
                <a:schemeClr val="accent2"/>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9" name="AutoShape 6">
                <a:extLst>
                  <a:ext uri="{FF2B5EF4-FFF2-40B4-BE49-F238E27FC236}">
                    <a16:creationId xmlns:a16="http://schemas.microsoft.com/office/drawing/2014/main" id="{29145039-1C25-2DD4-41AA-D16150B09446}"/>
                  </a:ext>
                </a:extLst>
              </p:cNvPr>
              <p:cNvSpPr>
                <a:spLocks noChangeArrowheads="1"/>
              </p:cNvSpPr>
              <p:nvPr/>
            </p:nvSpPr>
            <p:spPr bwMode="auto">
              <a:xfrm>
                <a:off x="109040775" y="109835250"/>
                <a:ext cx="3200400" cy="581025"/>
              </a:xfrm>
              <a:prstGeom prst="roundRect">
                <a:avLst>
                  <a:gd name="adj" fmla="val 50000"/>
                </a:avLst>
              </a:prstGeom>
              <a:solidFill>
                <a:srgbClr val="FFFFFF"/>
              </a:solidFill>
              <a:ln w="15875" algn="in">
                <a:solidFill>
                  <a:srgbClr val="336666"/>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0" name="Text Box 7">
                <a:extLst>
                  <a:ext uri="{FF2B5EF4-FFF2-40B4-BE49-F238E27FC236}">
                    <a16:creationId xmlns:a16="http://schemas.microsoft.com/office/drawing/2014/main" id="{C31B0D96-9C36-B8E1-79FE-8E7F973C975E}"/>
                  </a:ext>
                </a:extLst>
              </p:cNvPr>
              <p:cNvSpPr txBox="1">
                <a:spLocks noChangeArrowheads="1"/>
              </p:cNvSpPr>
              <p:nvPr/>
            </p:nvSpPr>
            <p:spPr bwMode="auto">
              <a:xfrm>
                <a:off x="109097925" y="109830487"/>
                <a:ext cx="3086100"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300" b="0" i="0" u="none" strike="noStrike" cap="none" normalizeH="0" baseline="0" dirty="0">
                    <a:ln>
                      <a:noFill/>
                    </a:ln>
                    <a:solidFill>
                      <a:srgbClr val="336666"/>
                    </a:solidFill>
                    <a:effectLst/>
                    <a:latin typeface="Cambria" panose="02040503050406030204" pitchFamily="18" charset="0"/>
                  </a:rPr>
                  <a:t>Welcome!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Text Box 8">
                <a:extLst>
                  <a:ext uri="{FF2B5EF4-FFF2-40B4-BE49-F238E27FC236}">
                    <a16:creationId xmlns:a16="http://schemas.microsoft.com/office/drawing/2014/main" id="{8198D275-D9EF-BD82-FC13-68FDC3845B33}"/>
                  </a:ext>
                </a:extLst>
              </p:cNvPr>
              <p:cNvSpPr txBox="1">
                <a:spLocks noChangeArrowheads="1"/>
              </p:cNvSpPr>
              <p:nvPr/>
            </p:nvSpPr>
            <p:spPr bwMode="auto">
              <a:xfrm>
                <a:off x="109240800" y="109435200"/>
                <a:ext cx="32004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2" name="Text Box 9">
                <a:extLst>
                  <a:ext uri="{FF2B5EF4-FFF2-40B4-BE49-F238E27FC236}">
                    <a16:creationId xmlns:a16="http://schemas.microsoft.com/office/drawing/2014/main" id="{A44AC7FD-4FCF-1958-82C5-4697306D430E}"/>
                  </a:ext>
                </a:extLst>
              </p:cNvPr>
              <p:cNvSpPr txBox="1">
                <a:spLocks noChangeArrowheads="1"/>
              </p:cNvSpPr>
              <p:nvPr/>
            </p:nvSpPr>
            <p:spPr bwMode="auto">
              <a:xfrm>
                <a:off x="108069225" y="110425800"/>
                <a:ext cx="40005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latin typeface="Calibri" panose="020F0502020204030204" pitchFamily="34" charset="0"/>
                  </a:rPr>
                  <a:t>An introduction to your role as JRSO! </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grpSp>
      </p:grpSp>
      <p:sp>
        <p:nvSpPr>
          <p:cNvPr id="15" name="TextBox 14">
            <a:extLst>
              <a:ext uri="{FF2B5EF4-FFF2-40B4-BE49-F238E27FC236}">
                <a16:creationId xmlns:a16="http://schemas.microsoft.com/office/drawing/2014/main" id="{4B89D8EF-C7E7-0FA7-61C9-E21E42C37FE2}"/>
              </a:ext>
            </a:extLst>
          </p:cNvPr>
          <p:cNvSpPr txBox="1"/>
          <p:nvPr/>
        </p:nvSpPr>
        <p:spPr>
          <a:xfrm>
            <a:off x="2663686" y="1928284"/>
            <a:ext cx="8441635" cy="5112425"/>
          </a:xfrm>
          <a:prstGeom prst="rect">
            <a:avLst/>
          </a:prstGeom>
          <a:noFill/>
        </p:spPr>
        <p:txBody>
          <a:bodyPr wrap="square">
            <a:spAutoFit/>
          </a:bodyPr>
          <a:lstStyle/>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Congratulations on your new job as Junior Road Safety Officer (JRSO) for your school.</a:t>
            </a:r>
            <a:endParaRPr lang="en-US" sz="12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JRSOs are an important link between the Education Team at Lincolnshire Road Safety Partnership (LRSP) and your school. </a:t>
            </a:r>
            <a:endParaRPr lang="en-US" sz="12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Our aim is "Working Together to Make the Roads of Lincolnshire Safer for All".</a:t>
            </a:r>
            <a:endParaRPr lang="en-US" sz="12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As a JRSO your role is to help everyone at your school learn more about and understand the importance of Road Safety. </a:t>
            </a:r>
            <a:endParaRPr lang="en-US" sz="12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Your task is to organise road safety initiatives e.g. participate in themed assemblies, run competitions, and promote road safety to the wider school community via notice boards and displays, newsletters, posters or social media / internet.</a:t>
            </a:r>
          </a:p>
          <a:p>
            <a:pPr marL="0" marR="0" indent="0" algn="l">
              <a:lnSpc>
                <a:spcPct val="114000"/>
              </a:lnSpc>
              <a:spcBef>
                <a:spcPts val="0"/>
              </a:spcBef>
              <a:spcAft>
                <a:spcPts val="1000"/>
              </a:spcAft>
            </a:pPr>
            <a:r>
              <a:rPr lang="en-US" sz="1800" kern="1400" dirty="0">
                <a:ln>
                  <a:noFill/>
                </a:ln>
                <a:solidFill>
                  <a:srgbClr val="000000"/>
                </a:solidFill>
                <a:effectLst/>
                <a:latin typeface="Calibri" panose="020F0502020204030204" pitchFamily="34" charset="0"/>
              </a:rPr>
              <a:t>School will provide an adult to support you as JRSOs, please make sure you find out who this is.</a:t>
            </a:r>
          </a:p>
          <a:p>
            <a:pPr marL="0" marR="0" indent="0" algn="l">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 </a:t>
            </a:r>
          </a:p>
          <a:p>
            <a:pPr marL="0" marR="0" indent="0" algn="l">
              <a:lnSpc>
                <a:spcPct val="119000"/>
              </a:lnSpc>
              <a:spcBef>
                <a:spcPts val="0"/>
              </a:spcBef>
              <a:spcAft>
                <a:spcPts val="600"/>
              </a:spcAft>
            </a:pPr>
            <a:endParaRPr lang="en-US" sz="12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200" kern="1400" dirty="0">
                <a:ln>
                  <a:noFill/>
                </a:ln>
                <a:solidFill>
                  <a:srgbClr val="000000"/>
                </a:solidFill>
                <a:effectLst/>
                <a:latin typeface="Calibri" panose="020F0502020204030204" pitchFamily="34" charset="0"/>
              </a:rPr>
              <a:t> </a:t>
            </a:r>
          </a:p>
        </p:txBody>
      </p:sp>
      <p:sp>
        <p:nvSpPr>
          <p:cNvPr id="14" name="Action Button: Go Forward or Next 13">
            <a:hlinkClick r:id="" action="ppaction://hlinkshowjump?jump=nextslide" highlightClick="1"/>
            <a:extLst>
              <a:ext uri="{FF2B5EF4-FFF2-40B4-BE49-F238E27FC236}">
                <a16:creationId xmlns:a16="http://schemas.microsoft.com/office/drawing/2014/main" id="{314DC82A-1BC0-6255-E224-031DC77C2EC8}"/>
              </a:ext>
            </a:extLst>
          </p:cNvPr>
          <p:cNvSpPr/>
          <p:nvPr/>
        </p:nvSpPr>
        <p:spPr>
          <a:xfrm>
            <a:off x="11277110" y="5098281"/>
            <a:ext cx="663588" cy="66260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A bulletin board with posters and signs&#10;&#10;Description automatically generated">
            <a:extLst>
              <a:ext uri="{FF2B5EF4-FFF2-40B4-BE49-F238E27FC236}">
                <a16:creationId xmlns:a16="http://schemas.microsoft.com/office/drawing/2014/main" id="{AC727C86-79B2-ADA5-C755-3535F925B2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3751" y="2267751"/>
            <a:ext cx="1819172" cy="2291115"/>
          </a:xfrm>
          <a:prstGeom prst="rect">
            <a:avLst/>
          </a:prstGeom>
        </p:spPr>
      </p:pic>
      <p:pic>
        <p:nvPicPr>
          <p:cNvPr id="17" name="Picture 16">
            <a:extLst>
              <a:ext uri="{FF2B5EF4-FFF2-40B4-BE49-F238E27FC236}">
                <a16:creationId xmlns:a16="http://schemas.microsoft.com/office/drawing/2014/main" id="{2CD7865D-37A2-8CFC-5045-E120F11923E9}"/>
              </a:ext>
            </a:extLst>
          </p:cNvPr>
          <p:cNvPicPr>
            <a:picLocks noChangeAspect="1"/>
          </p:cNvPicPr>
          <p:nvPr/>
        </p:nvPicPr>
        <p:blipFill>
          <a:blip r:embed="rId5"/>
          <a:stretch>
            <a:fillRect/>
          </a:stretch>
        </p:blipFill>
        <p:spPr>
          <a:xfrm>
            <a:off x="713751" y="4675544"/>
            <a:ext cx="1819172" cy="1027652"/>
          </a:xfrm>
          <a:prstGeom prst="rect">
            <a:avLst/>
          </a:prstGeom>
        </p:spPr>
      </p:pic>
    </p:spTree>
    <p:extLst>
      <p:ext uri="{BB962C8B-B14F-4D97-AF65-F5344CB8AC3E}">
        <p14:creationId xmlns:p14="http://schemas.microsoft.com/office/powerpoint/2010/main" val="2581442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4F59E4D7-13D6-E9F7-4F72-41599A636A28}"/>
              </a:ext>
            </a:extLst>
          </p:cNvPr>
          <p:cNvGrpSpPr>
            <a:grpSpLocks/>
          </p:cNvGrpSpPr>
          <p:nvPr/>
        </p:nvGrpSpPr>
        <p:grpSpPr bwMode="auto">
          <a:xfrm>
            <a:off x="342691" y="-357808"/>
            <a:ext cx="6601447" cy="2241480"/>
            <a:chOff x="107840625" y="109435200"/>
            <a:chExt cx="4686300" cy="1485900"/>
          </a:xfrm>
        </p:grpSpPr>
        <p:sp>
          <p:nvSpPr>
            <p:cNvPr id="5" name="Rectangle 3" hidden="1">
              <a:extLst>
                <a:ext uri="{FF2B5EF4-FFF2-40B4-BE49-F238E27FC236}">
                  <a16:creationId xmlns:a16="http://schemas.microsoft.com/office/drawing/2014/main" id="{493356B7-B254-1122-FFA9-AE2A8A0FF66C}"/>
                </a:ext>
              </a:extLst>
            </p:cNvPr>
            <p:cNvSpPr>
              <a:spLocks noChangeArrowheads="1"/>
            </p:cNvSpPr>
            <p:nvPr/>
          </p:nvSpPr>
          <p:spPr bwMode="auto">
            <a:xfrm>
              <a:off x="107840625" y="109435200"/>
              <a:ext cx="4686300" cy="1485900"/>
            </a:xfrm>
            <a:prstGeom prst="rect">
              <a:avLst/>
            </a:prstGeom>
            <a:solidFill>
              <a:srgbClr val="FFFFFF"/>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grpSp>
          <p:nvGrpSpPr>
            <p:cNvPr id="6" name="Group 4">
              <a:extLst>
                <a:ext uri="{FF2B5EF4-FFF2-40B4-BE49-F238E27FC236}">
                  <a16:creationId xmlns:a16="http://schemas.microsoft.com/office/drawing/2014/main" id="{F588F0F6-A6AF-64F6-A167-AA173196B285}"/>
                </a:ext>
              </a:extLst>
            </p:cNvPr>
            <p:cNvGrpSpPr>
              <a:grpSpLocks/>
            </p:cNvGrpSpPr>
            <p:nvPr/>
          </p:nvGrpSpPr>
          <p:grpSpPr bwMode="auto">
            <a:xfrm>
              <a:off x="107840625" y="109435200"/>
              <a:ext cx="4686300" cy="1485900"/>
              <a:chOff x="107840625" y="109435200"/>
              <a:chExt cx="4686300" cy="1485900"/>
            </a:xfrm>
          </p:grpSpPr>
          <p:sp>
            <p:nvSpPr>
              <p:cNvPr id="7" name="Rectangle 5">
                <a:extLst>
                  <a:ext uri="{FF2B5EF4-FFF2-40B4-BE49-F238E27FC236}">
                    <a16:creationId xmlns:a16="http://schemas.microsoft.com/office/drawing/2014/main" id="{C0B68823-4A9D-3C94-969D-9350EF15EA42}"/>
                  </a:ext>
                </a:extLst>
              </p:cNvPr>
              <p:cNvSpPr>
                <a:spLocks noChangeArrowheads="1"/>
              </p:cNvSpPr>
              <p:nvPr/>
            </p:nvSpPr>
            <p:spPr bwMode="auto">
              <a:xfrm>
                <a:off x="107840625" y="110121000"/>
                <a:ext cx="4686300" cy="800100"/>
              </a:xfrm>
              <a:prstGeom prst="rect">
                <a:avLst/>
              </a:prstGeom>
              <a:solidFill>
                <a:srgbClr val="FFCC33"/>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8" name="AutoShape 6">
                <a:extLst>
                  <a:ext uri="{FF2B5EF4-FFF2-40B4-BE49-F238E27FC236}">
                    <a16:creationId xmlns:a16="http://schemas.microsoft.com/office/drawing/2014/main" id="{6AD93506-A037-6242-032D-CE0BE4032D14}"/>
                  </a:ext>
                </a:extLst>
              </p:cNvPr>
              <p:cNvSpPr>
                <a:spLocks noChangeArrowheads="1"/>
              </p:cNvSpPr>
              <p:nvPr/>
            </p:nvSpPr>
            <p:spPr bwMode="auto">
              <a:xfrm>
                <a:off x="109040775" y="109835250"/>
                <a:ext cx="3200400" cy="581025"/>
              </a:xfrm>
              <a:prstGeom prst="roundRect">
                <a:avLst>
                  <a:gd name="adj" fmla="val 50000"/>
                </a:avLst>
              </a:prstGeom>
              <a:solidFill>
                <a:srgbClr val="FFFFFF"/>
              </a:solidFill>
              <a:ln w="15875" algn="in">
                <a:solidFill>
                  <a:srgbClr val="336666"/>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9" name="Text Box 7">
                <a:extLst>
                  <a:ext uri="{FF2B5EF4-FFF2-40B4-BE49-F238E27FC236}">
                    <a16:creationId xmlns:a16="http://schemas.microsoft.com/office/drawing/2014/main" id="{2C1A1885-F0B8-1F45-9CCF-F74F2021AD62}"/>
                  </a:ext>
                </a:extLst>
              </p:cNvPr>
              <p:cNvSpPr txBox="1">
                <a:spLocks noChangeArrowheads="1"/>
              </p:cNvSpPr>
              <p:nvPr/>
            </p:nvSpPr>
            <p:spPr bwMode="auto">
              <a:xfrm>
                <a:off x="109097925" y="109830487"/>
                <a:ext cx="3086100"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300" b="0" i="0" u="none" strike="noStrike" cap="none" normalizeH="0" baseline="0" dirty="0">
                    <a:ln>
                      <a:noFill/>
                    </a:ln>
                    <a:solidFill>
                      <a:srgbClr val="336666"/>
                    </a:solidFill>
                    <a:effectLst/>
                    <a:latin typeface="Cambria" panose="02040503050406030204" pitchFamily="18" charset="0"/>
                  </a:rPr>
                  <a:t>Promoting Road Safety </a:t>
                </a:r>
                <a:endParaRPr kumimoji="0" lang="en-US" altLang="en-US" sz="3300" b="0" i="0" u="none" strike="noStrike" cap="none" normalizeH="0" baseline="0" dirty="0">
                  <a:ln>
                    <a:noFill/>
                  </a:ln>
                  <a:solidFill>
                    <a:schemeClr val="tx1"/>
                  </a:solidFill>
                  <a:effectLst/>
                  <a:latin typeface="Arial" panose="020B0604020202020204" pitchFamily="34" charset="0"/>
                </a:endParaRPr>
              </a:p>
            </p:txBody>
          </p:sp>
          <p:sp>
            <p:nvSpPr>
              <p:cNvPr id="10" name="Text Box 8">
                <a:extLst>
                  <a:ext uri="{FF2B5EF4-FFF2-40B4-BE49-F238E27FC236}">
                    <a16:creationId xmlns:a16="http://schemas.microsoft.com/office/drawing/2014/main" id="{16E66392-C5EC-E465-BE2A-883C0DECA4D2}"/>
                  </a:ext>
                </a:extLst>
              </p:cNvPr>
              <p:cNvSpPr txBox="1">
                <a:spLocks noChangeArrowheads="1"/>
              </p:cNvSpPr>
              <p:nvPr/>
            </p:nvSpPr>
            <p:spPr bwMode="auto">
              <a:xfrm>
                <a:off x="109240800" y="109435200"/>
                <a:ext cx="32004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Text Box 9">
                <a:extLst>
                  <a:ext uri="{FF2B5EF4-FFF2-40B4-BE49-F238E27FC236}">
                    <a16:creationId xmlns:a16="http://schemas.microsoft.com/office/drawing/2014/main" id="{FD9BABCC-AB32-42B6-6296-BD8D058F882D}"/>
                  </a:ext>
                </a:extLst>
              </p:cNvPr>
              <p:cNvSpPr txBox="1">
                <a:spLocks noChangeArrowheads="1"/>
              </p:cNvSpPr>
              <p:nvPr/>
            </p:nvSpPr>
            <p:spPr bwMode="auto">
              <a:xfrm>
                <a:off x="108069225" y="110425800"/>
                <a:ext cx="40005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latin typeface="Calibri" panose="020F0502020204030204" pitchFamily="34" charset="0"/>
                  </a:rPr>
                  <a:t>What can you do in your school to help?</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grpSp>
      </p:grpSp>
      <p:sp>
        <p:nvSpPr>
          <p:cNvPr id="13" name="Rectangle 12">
            <a:extLst>
              <a:ext uri="{FF2B5EF4-FFF2-40B4-BE49-F238E27FC236}">
                <a16:creationId xmlns:a16="http://schemas.microsoft.com/office/drawing/2014/main" id="{3B007B73-FCD4-53CA-C74D-01C962B252F6}"/>
              </a:ext>
            </a:extLst>
          </p:cNvPr>
          <p:cNvSpPr>
            <a:spLocks noGrp="1" noRot="1" noMove="1" noResize="1" noEditPoints="1" noAdjustHandles="1" noChangeArrowheads="1" noChangeShapeType="1"/>
          </p:cNvSpPr>
          <p:nvPr/>
        </p:nvSpPr>
        <p:spPr>
          <a:xfrm>
            <a:off x="10031895" y="6056243"/>
            <a:ext cx="1987827" cy="64090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2">
            <a:extLst>
              <a:ext uri="{FF2B5EF4-FFF2-40B4-BE49-F238E27FC236}">
                <a16:creationId xmlns:a16="http://schemas.microsoft.com/office/drawing/2014/main" id="{FF5B8E74-3BC4-A822-6FB3-2B0236930F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1029" y="6056243"/>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6" name="TextBox 15">
            <a:extLst>
              <a:ext uri="{FF2B5EF4-FFF2-40B4-BE49-F238E27FC236}">
                <a16:creationId xmlns:a16="http://schemas.microsoft.com/office/drawing/2014/main" id="{98D46E53-25B9-F7F0-81E9-B5DD34F60328}"/>
              </a:ext>
            </a:extLst>
          </p:cNvPr>
          <p:cNvSpPr txBox="1"/>
          <p:nvPr/>
        </p:nvSpPr>
        <p:spPr>
          <a:xfrm>
            <a:off x="664713" y="1883672"/>
            <a:ext cx="7514916" cy="4145302"/>
          </a:xfrm>
          <a:prstGeom prst="rect">
            <a:avLst/>
          </a:prstGeom>
          <a:noFill/>
        </p:spPr>
        <p:txBody>
          <a:bodyPr wrap="square">
            <a:spAutoFit/>
          </a:bodyPr>
          <a:lstStyle/>
          <a:p>
            <a:pPr marL="0" marR="0" indent="0" algn="l">
              <a:lnSpc>
                <a:spcPct val="114000"/>
              </a:lnSpc>
              <a:spcBef>
                <a:spcPts val="0"/>
              </a:spcBef>
              <a:spcAft>
                <a:spcPts val="1000"/>
              </a:spcAft>
            </a:pPr>
            <a:r>
              <a:rPr lang="en-US" sz="1800" b="1" u="sng" kern="1400" dirty="0">
                <a:ln>
                  <a:noFill/>
                </a:ln>
                <a:solidFill>
                  <a:srgbClr val="000000"/>
                </a:solidFill>
                <a:effectLst/>
                <a:latin typeface="Calibri" panose="020F0502020204030204" pitchFamily="34" charset="0"/>
              </a:rPr>
              <a:t>Assemblies</a:t>
            </a:r>
            <a:endParaRPr lang="en-US" sz="1400" kern="1400" dirty="0">
              <a:ln>
                <a:noFill/>
              </a:ln>
              <a:solidFill>
                <a:srgbClr val="000000"/>
              </a:solidFill>
              <a:effectLst/>
              <a:latin typeface="Calibri" panose="020F0502020204030204" pitchFamily="34" charset="0"/>
            </a:endParaRPr>
          </a:p>
          <a:p>
            <a:pPr marL="0" marR="0" indent="0" algn="l">
              <a:lnSpc>
                <a:spcPct val="114000"/>
              </a:lnSpc>
              <a:spcBef>
                <a:spcPts val="0"/>
              </a:spcBef>
              <a:spcAft>
                <a:spcPts val="1000"/>
              </a:spcAft>
            </a:pPr>
            <a:r>
              <a:rPr lang="en-US" sz="1800" kern="1400" dirty="0">
                <a:ln>
                  <a:noFill/>
                </a:ln>
                <a:solidFill>
                  <a:srgbClr val="000000"/>
                </a:solidFill>
                <a:effectLst/>
                <a:latin typeface="Calibri" panose="020F0502020204030204" pitchFamily="34" charset="0"/>
              </a:rPr>
              <a:t>An assembly is a very good time to give out road safety messages as everyone is together. You could plan a whole assembly or just ask for part of it to tell people about a competition, give out prizes, or read a road safety story or poem or even sing a song!  </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0"/>
              </a:spcAft>
            </a:pPr>
            <a:r>
              <a:rPr lang="en-US" sz="1800" kern="1400" dirty="0">
                <a:ln>
                  <a:noFill/>
                </a:ln>
                <a:solidFill>
                  <a:srgbClr val="000000"/>
                </a:solidFill>
                <a:effectLst/>
                <a:latin typeface="Calibri" panose="020F0502020204030204" pitchFamily="34" charset="0"/>
              </a:rPr>
              <a:t>Take a deep breath &amp; don't panic.! </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0"/>
              </a:spcAft>
            </a:pPr>
            <a:r>
              <a:rPr lang="en-US" sz="1800" kern="1400" dirty="0">
                <a:ln>
                  <a:noFill/>
                </a:ln>
                <a:solidFill>
                  <a:srgbClr val="000000"/>
                </a:solidFill>
                <a:effectLst/>
                <a:latin typeface="Calibri" panose="020F0502020204030204" pitchFamily="34" charset="0"/>
              </a:rPr>
              <a:t> </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0"/>
              </a:spcAft>
            </a:pPr>
            <a:r>
              <a:rPr lang="en-US" sz="1800" kern="1400" dirty="0">
                <a:ln>
                  <a:noFill/>
                </a:ln>
                <a:solidFill>
                  <a:srgbClr val="000000"/>
                </a:solidFill>
                <a:effectLst/>
                <a:latin typeface="Symbol" panose="05050102010706020507" pitchFamily="18" charset="2"/>
              </a:rPr>
              <a:t>·</a:t>
            </a:r>
            <a:r>
              <a:rPr lang="en-US" sz="1400" kern="1400" dirty="0">
                <a:ln>
                  <a:noFill/>
                </a:ln>
                <a:solidFill>
                  <a:srgbClr val="000000"/>
                </a:solidFill>
                <a:effectLst/>
                <a:latin typeface="Calibri" panose="020F0502020204030204" pitchFamily="34" charset="0"/>
              </a:rPr>
              <a:t> </a:t>
            </a:r>
            <a:r>
              <a:rPr lang="en-US" sz="1800" kern="1400" dirty="0">
                <a:ln>
                  <a:noFill/>
                </a:ln>
                <a:solidFill>
                  <a:srgbClr val="000000"/>
                </a:solidFill>
                <a:effectLst/>
                <a:latin typeface="Calibri" panose="020F0502020204030204" pitchFamily="34" charset="0"/>
              </a:rPr>
              <a:t>Practice first before the assembly. </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0"/>
              </a:spcAft>
            </a:pPr>
            <a:r>
              <a:rPr lang="en-US" sz="1800" kern="1400" dirty="0">
                <a:ln>
                  <a:noFill/>
                </a:ln>
                <a:solidFill>
                  <a:srgbClr val="000000"/>
                </a:solidFill>
                <a:effectLst/>
                <a:latin typeface="Symbol" panose="05050102010706020507" pitchFamily="18" charset="2"/>
              </a:rPr>
              <a:t>·</a:t>
            </a:r>
            <a:r>
              <a:rPr lang="en-US" sz="1400" kern="1400" dirty="0">
                <a:ln>
                  <a:noFill/>
                </a:ln>
                <a:solidFill>
                  <a:srgbClr val="000000"/>
                </a:solidFill>
                <a:effectLst/>
                <a:latin typeface="Calibri" panose="020F0502020204030204" pitchFamily="34" charset="0"/>
              </a:rPr>
              <a:t> </a:t>
            </a:r>
            <a:r>
              <a:rPr lang="en-US" sz="1800" kern="1400" dirty="0">
                <a:ln>
                  <a:noFill/>
                </a:ln>
                <a:solidFill>
                  <a:srgbClr val="000000"/>
                </a:solidFill>
                <a:effectLst/>
                <a:latin typeface="Calibri" panose="020F0502020204030204" pitchFamily="34" charset="0"/>
              </a:rPr>
              <a:t>Make sure you have everything you need. </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0"/>
              </a:spcAft>
            </a:pPr>
            <a:r>
              <a:rPr lang="en-US" sz="1800" kern="1400" dirty="0">
                <a:ln>
                  <a:noFill/>
                </a:ln>
                <a:solidFill>
                  <a:srgbClr val="000000"/>
                </a:solidFill>
                <a:effectLst/>
                <a:latin typeface="Symbol" panose="05050102010706020507" pitchFamily="18" charset="2"/>
              </a:rPr>
              <a:t>·</a:t>
            </a:r>
            <a:r>
              <a:rPr lang="en-US" sz="1400" kern="1400" dirty="0">
                <a:ln>
                  <a:noFill/>
                </a:ln>
                <a:solidFill>
                  <a:srgbClr val="000000"/>
                </a:solidFill>
                <a:effectLst/>
                <a:latin typeface="Calibri" panose="020F0502020204030204" pitchFamily="34" charset="0"/>
              </a:rPr>
              <a:t> </a:t>
            </a:r>
            <a:r>
              <a:rPr lang="en-US" sz="1800" kern="1400" dirty="0">
                <a:ln>
                  <a:noFill/>
                </a:ln>
                <a:solidFill>
                  <a:srgbClr val="000000"/>
                </a:solidFill>
                <a:effectLst/>
                <a:latin typeface="Calibri" panose="020F0502020204030204" pitchFamily="34" charset="0"/>
              </a:rPr>
              <a:t>Read/ speak slowly and clearly (don't rush).</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0"/>
              </a:spcAft>
            </a:pPr>
            <a:r>
              <a:rPr lang="en-US" sz="1800" kern="1400" dirty="0">
                <a:ln>
                  <a:noFill/>
                </a:ln>
                <a:solidFill>
                  <a:srgbClr val="000000"/>
                </a:solidFill>
                <a:effectLst/>
                <a:latin typeface="Symbol" panose="05050102010706020507" pitchFamily="18" charset="2"/>
              </a:rPr>
              <a:t>·</a:t>
            </a:r>
            <a:r>
              <a:rPr lang="en-US" sz="1400" kern="1400" dirty="0">
                <a:ln>
                  <a:noFill/>
                </a:ln>
                <a:solidFill>
                  <a:srgbClr val="000000"/>
                </a:solidFill>
                <a:effectLst/>
                <a:latin typeface="Calibri" panose="020F0502020204030204" pitchFamily="34" charset="0"/>
              </a:rPr>
              <a:t> </a:t>
            </a:r>
            <a:r>
              <a:rPr lang="en-US" sz="1800" kern="1400" dirty="0">
                <a:ln>
                  <a:noFill/>
                </a:ln>
                <a:solidFill>
                  <a:srgbClr val="000000"/>
                </a:solidFill>
                <a:effectLst/>
                <a:latin typeface="Calibri" panose="020F0502020204030204" pitchFamily="34" charset="0"/>
              </a:rPr>
              <a:t>Try to look at your audience occasionally. </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400" kern="1400" dirty="0">
                <a:ln>
                  <a:noFill/>
                </a:ln>
                <a:solidFill>
                  <a:srgbClr val="000000"/>
                </a:solidFill>
                <a:effectLst/>
                <a:latin typeface="Calibri" panose="020F0502020204030204" pitchFamily="34" charset="0"/>
              </a:rPr>
              <a:t> </a:t>
            </a:r>
          </a:p>
        </p:txBody>
      </p:sp>
      <p:sp>
        <p:nvSpPr>
          <p:cNvPr id="17" name="Action Button: Go Forward or Next 16">
            <a:hlinkClick r:id="" action="ppaction://hlinkshowjump?jump=nextslide" highlightClick="1"/>
            <a:extLst>
              <a:ext uri="{FF2B5EF4-FFF2-40B4-BE49-F238E27FC236}">
                <a16:creationId xmlns:a16="http://schemas.microsoft.com/office/drawing/2014/main" id="{708DB704-9084-849E-99E9-2B0FBF41B1A2}"/>
              </a:ext>
            </a:extLst>
          </p:cNvPr>
          <p:cNvSpPr/>
          <p:nvPr/>
        </p:nvSpPr>
        <p:spPr>
          <a:xfrm>
            <a:off x="11277110" y="5098281"/>
            <a:ext cx="663588" cy="66260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098CE1F0-9D6A-8ED2-9E3F-7AF2E976F3D3}"/>
              </a:ext>
            </a:extLst>
          </p:cNvPr>
          <p:cNvPicPr>
            <a:picLocks noChangeAspect="1"/>
          </p:cNvPicPr>
          <p:nvPr/>
        </p:nvPicPr>
        <p:blipFill>
          <a:blip r:embed="rId3"/>
          <a:stretch>
            <a:fillRect/>
          </a:stretch>
        </p:blipFill>
        <p:spPr>
          <a:xfrm>
            <a:off x="7169425" y="3510222"/>
            <a:ext cx="3856382" cy="2250668"/>
          </a:xfrm>
          <a:prstGeom prst="rect">
            <a:avLst/>
          </a:prstGeom>
        </p:spPr>
      </p:pic>
      <p:pic>
        <p:nvPicPr>
          <p:cNvPr id="21" name="Picture 20">
            <a:extLst>
              <a:ext uri="{FF2B5EF4-FFF2-40B4-BE49-F238E27FC236}">
                <a16:creationId xmlns:a16="http://schemas.microsoft.com/office/drawing/2014/main" id="{1A38C966-BEE2-4F6E-A889-489AF0299D30}"/>
              </a:ext>
            </a:extLst>
          </p:cNvPr>
          <p:cNvPicPr>
            <a:picLocks noChangeAspect="1"/>
          </p:cNvPicPr>
          <p:nvPr/>
        </p:nvPicPr>
        <p:blipFill>
          <a:blip r:embed="rId4"/>
          <a:stretch>
            <a:fillRect/>
          </a:stretch>
        </p:blipFill>
        <p:spPr>
          <a:xfrm>
            <a:off x="8179629" y="1002958"/>
            <a:ext cx="2807614" cy="2344820"/>
          </a:xfrm>
          <a:prstGeom prst="rect">
            <a:avLst/>
          </a:prstGeom>
        </p:spPr>
      </p:pic>
    </p:spTree>
    <p:extLst>
      <p:ext uri="{BB962C8B-B14F-4D97-AF65-F5344CB8AC3E}">
        <p14:creationId xmlns:p14="http://schemas.microsoft.com/office/powerpoint/2010/main" val="3714278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4F59E4D7-13D6-E9F7-4F72-41599A636A28}"/>
              </a:ext>
            </a:extLst>
          </p:cNvPr>
          <p:cNvGrpSpPr>
            <a:grpSpLocks/>
          </p:cNvGrpSpPr>
          <p:nvPr/>
        </p:nvGrpSpPr>
        <p:grpSpPr bwMode="auto">
          <a:xfrm>
            <a:off x="342691" y="-357808"/>
            <a:ext cx="6601447" cy="2241480"/>
            <a:chOff x="107840625" y="109435200"/>
            <a:chExt cx="4686300" cy="1485900"/>
          </a:xfrm>
        </p:grpSpPr>
        <p:sp>
          <p:nvSpPr>
            <p:cNvPr id="5" name="Rectangle 3" hidden="1">
              <a:extLst>
                <a:ext uri="{FF2B5EF4-FFF2-40B4-BE49-F238E27FC236}">
                  <a16:creationId xmlns:a16="http://schemas.microsoft.com/office/drawing/2014/main" id="{493356B7-B254-1122-FFA9-AE2A8A0FF66C}"/>
                </a:ext>
              </a:extLst>
            </p:cNvPr>
            <p:cNvSpPr>
              <a:spLocks noChangeArrowheads="1"/>
            </p:cNvSpPr>
            <p:nvPr/>
          </p:nvSpPr>
          <p:spPr bwMode="auto">
            <a:xfrm>
              <a:off x="107840625" y="109435200"/>
              <a:ext cx="4686300" cy="1485900"/>
            </a:xfrm>
            <a:prstGeom prst="rect">
              <a:avLst/>
            </a:prstGeom>
            <a:solidFill>
              <a:srgbClr val="FFFFFF"/>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grpSp>
          <p:nvGrpSpPr>
            <p:cNvPr id="6" name="Group 4">
              <a:extLst>
                <a:ext uri="{FF2B5EF4-FFF2-40B4-BE49-F238E27FC236}">
                  <a16:creationId xmlns:a16="http://schemas.microsoft.com/office/drawing/2014/main" id="{F588F0F6-A6AF-64F6-A167-AA173196B285}"/>
                </a:ext>
              </a:extLst>
            </p:cNvPr>
            <p:cNvGrpSpPr>
              <a:grpSpLocks/>
            </p:cNvGrpSpPr>
            <p:nvPr/>
          </p:nvGrpSpPr>
          <p:grpSpPr bwMode="auto">
            <a:xfrm>
              <a:off x="107840625" y="109435200"/>
              <a:ext cx="4686300" cy="1485900"/>
              <a:chOff x="107840625" y="109435200"/>
              <a:chExt cx="4686300" cy="1485900"/>
            </a:xfrm>
          </p:grpSpPr>
          <p:sp>
            <p:nvSpPr>
              <p:cNvPr id="7" name="Rectangle 5">
                <a:extLst>
                  <a:ext uri="{FF2B5EF4-FFF2-40B4-BE49-F238E27FC236}">
                    <a16:creationId xmlns:a16="http://schemas.microsoft.com/office/drawing/2014/main" id="{C0B68823-4A9D-3C94-969D-9350EF15EA42}"/>
                  </a:ext>
                </a:extLst>
              </p:cNvPr>
              <p:cNvSpPr>
                <a:spLocks noChangeArrowheads="1"/>
              </p:cNvSpPr>
              <p:nvPr/>
            </p:nvSpPr>
            <p:spPr bwMode="auto">
              <a:xfrm>
                <a:off x="107840625" y="110121000"/>
                <a:ext cx="4686300" cy="800100"/>
              </a:xfrm>
              <a:prstGeom prst="rect">
                <a:avLst/>
              </a:prstGeom>
              <a:solidFill>
                <a:srgbClr val="FFCC33"/>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8" name="AutoShape 6">
                <a:extLst>
                  <a:ext uri="{FF2B5EF4-FFF2-40B4-BE49-F238E27FC236}">
                    <a16:creationId xmlns:a16="http://schemas.microsoft.com/office/drawing/2014/main" id="{6AD93506-A037-6242-032D-CE0BE4032D14}"/>
                  </a:ext>
                </a:extLst>
              </p:cNvPr>
              <p:cNvSpPr>
                <a:spLocks noChangeArrowheads="1"/>
              </p:cNvSpPr>
              <p:nvPr/>
            </p:nvSpPr>
            <p:spPr bwMode="auto">
              <a:xfrm>
                <a:off x="109040775" y="109835250"/>
                <a:ext cx="3200400" cy="581025"/>
              </a:xfrm>
              <a:prstGeom prst="roundRect">
                <a:avLst>
                  <a:gd name="adj" fmla="val 50000"/>
                </a:avLst>
              </a:prstGeom>
              <a:solidFill>
                <a:srgbClr val="FFFFFF"/>
              </a:solidFill>
              <a:ln w="15875" algn="in">
                <a:solidFill>
                  <a:srgbClr val="336666"/>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9" name="Text Box 7">
                <a:extLst>
                  <a:ext uri="{FF2B5EF4-FFF2-40B4-BE49-F238E27FC236}">
                    <a16:creationId xmlns:a16="http://schemas.microsoft.com/office/drawing/2014/main" id="{2C1A1885-F0B8-1F45-9CCF-F74F2021AD62}"/>
                  </a:ext>
                </a:extLst>
              </p:cNvPr>
              <p:cNvSpPr txBox="1">
                <a:spLocks noChangeArrowheads="1"/>
              </p:cNvSpPr>
              <p:nvPr/>
            </p:nvSpPr>
            <p:spPr bwMode="auto">
              <a:xfrm>
                <a:off x="109097925" y="109830487"/>
                <a:ext cx="3086100"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300" b="0" i="0" u="none" strike="noStrike" cap="none" normalizeH="0" baseline="0" dirty="0">
                    <a:ln>
                      <a:noFill/>
                    </a:ln>
                    <a:solidFill>
                      <a:srgbClr val="336666"/>
                    </a:solidFill>
                    <a:effectLst/>
                    <a:latin typeface="Cambria" panose="02040503050406030204" pitchFamily="18" charset="0"/>
                  </a:rPr>
                  <a:t>Promoting Road Safety </a:t>
                </a:r>
                <a:endParaRPr kumimoji="0" lang="en-US" altLang="en-US" sz="3300" b="0" i="0" u="none" strike="noStrike" cap="none" normalizeH="0" baseline="0" dirty="0">
                  <a:ln>
                    <a:noFill/>
                  </a:ln>
                  <a:solidFill>
                    <a:schemeClr val="tx1"/>
                  </a:solidFill>
                  <a:effectLst/>
                  <a:latin typeface="Arial" panose="020B0604020202020204" pitchFamily="34" charset="0"/>
                </a:endParaRPr>
              </a:p>
            </p:txBody>
          </p:sp>
          <p:sp>
            <p:nvSpPr>
              <p:cNvPr id="10" name="Text Box 8">
                <a:extLst>
                  <a:ext uri="{FF2B5EF4-FFF2-40B4-BE49-F238E27FC236}">
                    <a16:creationId xmlns:a16="http://schemas.microsoft.com/office/drawing/2014/main" id="{16E66392-C5EC-E465-BE2A-883C0DECA4D2}"/>
                  </a:ext>
                </a:extLst>
              </p:cNvPr>
              <p:cNvSpPr txBox="1">
                <a:spLocks noChangeArrowheads="1"/>
              </p:cNvSpPr>
              <p:nvPr/>
            </p:nvSpPr>
            <p:spPr bwMode="auto">
              <a:xfrm>
                <a:off x="109240800" y="109435200"/>
                <a:ext cx="32004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Text Box 9">
                <a:extLst>
                  <a:ext uri="{FF2B5EF4-FFF2-40B4-BE49-F238E27FC236}">
                    <a16:creationId xmlns:a16="http://schemas.microsoft.com/office/drawing/2014/main" id="{FD9BABCC-AB32-42B6-6296-BD8D058F882D}"/>
                  </a:ext>
                </a:extLst>
              </p:cNvPr>
              <p:cNvSpPr txBox="1">
                <a:spLocks noChangeArrowheads="1"/>
              </p:cNvSpPr>
              <p:nvPr/>
            </p:nvSpPr>
            <p:spPr bwMode="auto">
              <a:xfrm>
                <a:off x="108069225" y="110425800"/>
                <a:ext cx="40005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latin typeface="Calibri" panose="020F0502020204030204" pitchFamily="34" charset="0"/>
                  </a:rPr>
                  <a:t>What can you do in your school to help?</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grpSp>
      </p:grpSp>
      <p:sp>
        <p:nvSpPr>
          <p:cNvPr id="13" name="Rectangle 12">
            <a:extLst>
              <a:ext uri="{FF2B5EF4-FFF2-40B4-BE49-F238E27FC236}">
                <a16:creationId xmlns:a16="http://schemas.microsoft.com/office/drawing/2014/main" id="{3B007B73-FCD4-53CA-C74D-01C962B252F6}"/>
              </a:ext>
            </a:extLst>
          </p:cNvPr>
          <p:cNvSpPr>
            <a:spLocks noGrp="1" noRot="1" noMove="1" noResize="1" noEditPoints="1" noAdjustHandles="1" noChangeArrowheads="1" noChangeShapeType="1"/>
          </p:cNvSpPr>
          <p:nvPr/>
        </p:nvSpPr>
        <p:spPr>
          <a:xfrm>
            <a:off x="10031895" y="6056243"/>
            <a:ext cx="1987827" cy="64090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2">
            <a:extLst>
              <a:ext uri="{FF2B5EF4-FFF2-40B4-BE49-F238E27FC236}">
                <a16:creationId xmlns:a16="http://schemas.microsoft.com/office/drawing/2014/main" id="{FF5B8E74-3BC4-A822-6FB3-2B0236930F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1029" y="6056243"/>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58" name="Picture 10">
            <a:extLst>
              <a:ext uri="{FF2B5EF4-FFF2-40B4-BE49-F238E27FC236}">
                <a16:creationId xmlns:a16="http://schemas.microsoft.com/office/drawing/2014/main" id="{6C80C8D4-A26D-B1F1-CC75-AEEF7E72C6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7228" y="655167"/>
            <a:ext cx="2465734" cy="2292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9" name="TextBox 18">
            <a:extLst>
              <a:ext uri="{FF2B5EF4-FFF2-40B4-BE49-F238E27FC236}">
                <a16:creationId xmlns:a16="http://schemas.microsoft.com/office/drawing/2014/main" id="{836D8AC1-A3A1-FF1E-A2FF-CA85690BB059}"/>
              </a:ext>
            </a:extLst>
          </p:cNvPr>
          <p:cNvSpPr txBox="1"/>
          <p:nvPr/>
        </p:nvSpPr>
        <p:spPr>
          <a:xfrm>
            <a:off x="664713" y="2343463"/>
            <a:ext cx="6096000" cy="3055516"/>
          </a:xfrm>
          <a:prstGeom prst="rect">
            <a:avLst/>
          </a:prstGeom>
          <a:noFill/>
        </p:spPr>
        <p:txBody>
          <a:bodyPr wrap="square">
            <a:spAutoFit/>
          </a:bodyPr>
          <a:lstStyle/>
          <a:p>
            <a:pPr marL="0" marR="0" indent="0" algn="l">
              <a:lnSpc>
                <a:spcPct val="114000"/>
              </a:lnSpc>
              <a:spcBef>
                <a:spcPts val="0"/>
              </a:spcBef>
              <a:spcAft>
                <a:spcPts val="1000"/>
              </a:spcAft>
            </a:pPr>
            <a:r>
              <a:rPr lang="en-US" sz="1800" b="1" u="sng" kern="1400" dirty="0">
                <a:ln>
                  <a:noFill/>
                </a:ln>
                <a:solidFill>
                  <a:srgbClr val="000000"/>
                </a:solidFill>
                <a:effectLst/>
                <a:latin typeface="Calibri" panose="020F0502020204030204" pitchFamily="34" charset="0"/>
              </a:rPr>
              <a:t>Notice Boards and Displays</a:t>
            </a:r>
            <a:endParaRPr lang="en-US" sz="1400" kern="1400" dirty="0">
              <a:ln>
                <a:noFill/>
              </a:ln>
              <a:solidFill>
                <a:srgbClr val="000000"/>
              </a:solidFill>
              <a:effectLst/>
              <a:latin typeface="Calibri" panose="020F0502020204030204" pitchFamily="34" charset="0"/>
            </a:endParaRPr>
          </a:p>
          <a:p>
            <a:pPr marL="0" marR="0" indent="0" algn="l">
              <a:lnSpc>
                <a:spcPct val="114000"/>
              </a:lnSpc>
              <a:spcBef>
                <a:spcPts val="0"/>
              </a:spcBef>
              <a:spcAft>
                <a:spcPts val="1000"/>
              </a:spcAft>
            </a:pPr>
            <a:r>
              <a:rPr lang="en-US" sz="1800" kern="1400" dirty="0">
                <a:ln>
                  <a:noFill/>
                </a:ln>
                <a:solidFill>
                  <a:srgbClr val="000000"/>
                </a:solidFill>
                <a:effectLst/>
                <a:latin typeface="Calibri" panose="020F0502020204030204" pitchFamily="34" charset="0"/>
              </a:rPr>
              <a:t>This is an effective way to display road safety information and messages and promote your JRSO activities.</a:t>
            </a:r>
            <a:endParaRPr lang="en-US" sz="1400" kern="1400" dirty="0">
              <a:ln>
                <a:noFill/>
              </a:ln>
              <a:solidFill>
                <a:srgbClr val="000000"/>
              </a:solidFill>
              <a:effectLst/>
              <a:latin typeface="Calibri" panose="020F0502020204030204" pitchFamily="34" charset="0"/>
            </a:endParaRPr>
          </a:p>
          <a:p>
            <a:pPr marL="0" marR="0" indent="0" algn="l">
              <a:lnSpc>
                <a:spcPct val="114000"/>
              </a:lnSpc>
              <a:spcBef>
                <a:spcPts val="0"/>
              </a:spcBef>
              <a:spcAft>
                <a:spcPts val="1000"/>
              </a:spcAft>
            </a:pPr>
            <a:r>
              <a:rPr lang="en-US" sz="1800" kern="1400" dirty="0">
                <a:ln>
                  <a:noFill/>
                </a:ln>
                <a:solidFill>
                  <a:srgbClr val="000000"/>
                </a:solidFill>
                <a:effectLst/>
                <a:latin typeface="Calibri" panose="020F0502020204030204" pitchFamily="34" charset="0"/>
              </a:rPr>
              <a:t>You need to ensure that this is somewhere where it can be seen.</a:t>
            </a:r>
            <a:endParaRPr lang="en-US" sz="1400" kern="1400" dirty="0">
              <a:ln>
                <a:noFill/>
              </a:ln>
              <a:solidFill>
                <a:srgbClr val="000000"/>
              </a:solidFill>
              <a:effectLst/>
              <a:latin typeface="Calibri" panose="020F0502020204030204" pitchFamily="34" charset="0"/>
            </a:endParaRPr>
          </a:p>
          <a:p>
            <a:pPr marL="0" marR="0" indent="0" algn="l">
              <a:lnSpc>
                <a:spcPct val="114000"/>
              </a:lnSpc>
              <a:spcBef>
                <a:spcPts val="0"/>
              </a:spcBef>
              <a:spcAft>
                <a:spcPts val="1000"/>
              </a:spcAft>
            </a:pPr>
            <a:r>
              <a:rPr lang="en-US" sz="1800" kern="1400" dirty="0">
                <a:ln>
                  <a:noFill/>
                </a:ln>
                <a:solidFill>
                  <a:srgbClr val="000000"/>
                </a:solidFill>
                <a:effectLst/>
                <a:latin typeface="Calibri" panose="020F0502020204030204" pitchFamily="34" charset="0"/>
              </a:rPr>
              <a:t>Make sure it is clear, bright and attractive so people will        look at it. </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400" kern="1400" dirty="0">
                <a:ln>
                  <a:noFill/>
                </a:ln>
                <a:solidFill>
                  <a:srgbClr val="000000"/>
                </a:solidFill>
                <a:effectLst/>
                <a:latin typeface="Calibri" panose="020F0502020204030204" pitchFamily="34" charset="0"/>
              </a:rPr>
              <a:t> </a:t>
            </a:r>
          </a:p>
        </p:txBody>
      </p:sp>
      <p:pic>
        <p:nvPicPr>
          <p:cNvPr id="20" name="Picture 19" descr="A picture containing text&#10;&#10;Description automatically generated">
            <a:extLst>
              <a:ext uri="{FF2B5EF4-FFF2-40B4-BE49-F238E27FC236}">
                <a16:creationId xmlns:a16="http://schemas.microsoft.com/office/drawing/2014/main" id="{34EBB829-9B43-6482-7E13-9DB8B21C83D8}"/>
              </a:ext>
            </a:extLst>
          </p:cNvPr>
          <p:cNvPicPr>
            <a:picLocks noChangeAspect="1"/>
          </p:cNvPicPr>
          <p:nvPr/>
        </p:nvPicPr>
        <p:blipFill rotWithShape="1">
          <a:blip r:embed="rId4">
            <a:extLst>
              <a:ext uri="{28A0092B-C50C-407E-A947-70E740481C1C}">
                <a14:useLocalDpi xmlns:a14="http://schemas.microsoft.com/office/drawing/2010/main" val="0"/>
              </a:ext>
            </a:extLst>
          </a:blip>
          <a:srcRect r="26964"/>
          <a:stretch/>
        </p:blipFill>
        <p:spPr>
          <a:xfrm rot="5400000">
            <a:off x="8369502" y="3132458"/>
            <a:ext cx="2401186" cy="2465733"/>
          </a:xfrm>
          <a:prstGeom prst="rect">
            <a:avLst/>
          </a:prstGeom>
        </p:spPr>
      </p:pic>
      <p:sp>
        <p:nvSpPr>
          <p:cNvPr id="22" name="Action Button: Go Forward or Next 21">
            <a:hlinkClick r:id="" action="ppaction://hlinkshowjump?jump=nextslide" highlightClick="1"/>
            <a:extLst>
              <a:ext uri="{FF2B5EF4-FFF2-40B4-BE49-F238E27FC236}">
                <a16:creationId xmlns:a16="http://schemas.microsoft.com/office/drawing/2014/main" id="{E6243EE5-40DF-D2B1-E0A6-6CA761A29214}"/>
              </a:ext>
            </a:extLst>
          </p:cNvPr>
          <p:cNvSpPr/>
          <p:nvPr/>
        </p:nvSpPr>
        <p:spPr>
          <a:xfrm>
            <a:off x="11277110" y="5098281"/>
            <a:ext cx="663588" cy="66260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71411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4F59E4D7-13D6-E9F7-4F72-41599A636A28}"/>
              </a:ext>
            </a:extLst>
          </p:cNvPr>
          <p:cNvGrpSpPr>
            <a:grpSpLocks/>
          </p:cNvGrpSpPr>
          <p:nvPr/>
        </p:nvGrpSpPr>
        <p:grpSpPr bwMode="auto">
          <a:xfrm>
            <a:off x="342691" y="-357808"/>
            <a:ext cx="6601447" cy="2241480"/>
            <a:chOff x="107840625" y="109435200"/>
            <a:chExt cx="4686300" cy="1485900"/>
          </a:xfrm>
        </p:grpSpPr>
        <p:sp>
          <p:nvSpPr>
            <p:cNvPr id="5" name="Rectangle 3" hidden="1">
              <a:extLst>
                <a:ext uri="{FF2B5EF4-FFF2-40B4-BE49-F238E27FC236}">
                  <a16:creationId xmlns:a16="http://schemas.microsoft.com/office/drawing/2014/main" id="{493356B7-B254-1122-FFA9-AE2A8A0FF66C}"/>
                </a:ext>
              </a:extLst>
            </p:cNvPr>
            <p:cNvSpPr>
              <a:spLocks noChangeArrowheads="1"/>
            </p:cNvSpPr>
            <p:nvPr/>
          </p:nvSpPr>
          <p:spPr bwMode="auto">
            <a:xfrm>
              <a:off x="107840625" y="109435200"/>
              <a:ext cx="4686300" cy="1485900"/>
            </a:xfrm>
            <a:prstGeom prst="rect">
              <a:avLst/>
            </a:prstGeom>
            <a:solidFill>
              <a:srgbClr val="FFFFFF"/>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grpSp>
          <p:nvGrpSpPr>
            <p:cNvPr id="6" name="Group 4">
              <a:extLst>
                <a:ext uri="{FF2B5EF4-FFF2-40B4-BE49-F238E27FC236}">
                  <a16:creationId xmlns:a16="http://schemas.microsoft.com/office/drawing/2014/main" id="{F588F0F6-A6AF-64F6-A167-AA173196B285}"/>
                </a:ext>
              </a:extLst>
            </p:cNvPr>
            <p:cNvGrpSpPr>
              <a:grpSpLocks/>
            </p:cNvGrpSpPr>
            <p:nvPr/>
          </p:nvGrpSpPr>
          <p:grpSpPr bwMode="auto">
            <a:xfrm>
              <a:off x="107840625" y="109435200"/>
              <a:ext cx="4686300" cy="1485900"/>
              <a:chOff x="107840625" y="109435200"/>
              <a:chExt cx="4686300" cy="1485900"/>
            </a:xfrm>
          </p:grpSpPr>
          <p:sp>
            <p:nvSpPr>
              <p:cNvPr id="7" name="Rectangle 5">
                <a:extLst>
                  <a:ext uri="{FF2B5EF4-FFF2-40B4-BE49-F238E27FC236}">
                    <a16:creationId xmlns:a16="http://schemas.microsoft.com/office/drawing/2014/main" id="{C0B68823-4A9D-3C94-969D-9350EF15EA42}"/>
                  </a:ext>
                </a:extLst>
              </p:cNvPr>
              <p:cNvSpPr>
                <a:spLocks noChangeArrowheads="1"/>
              </p:cNvSpPr>
              <p:nvPr/>
            </p:nvSpPr>
            <p:spPr bwMode="auto">
              <a:xfrm>
                <a:off x="107840625" y="110121000"/>
                <a:ext cx="4686300" cy="800100"/>
              </a:xfrm>
              <a:prstGeom prst="rect">
                <a:avLst/>
              </a:prstGeom>
              <a:solidFill>
                <a:srgbClr val="FFCC33"/>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8" name="AutoShape 6">
                <a:extLst>
                  <a:ext uri="{FF2B5EF4-FFF2-40B4-BE49-F238E27FC236}">
                    <a16:creationId xmlns:a16="http://schemas.microsoft.com/office/drawing/2014/main" id="{6AD93506-A037-6242-032D-CE0BE4032D14}"/>
                  </a:ext>
                </a:extLst>
              </p:cNvPr>
              <p:cNvSpPr>
                <a:spLocks noChangeArrowheads="1"/>
              </p:cNvSpPr>
              <p:nvPr/>
            </p:nvSpPr>
            <p:spPr bwMode="auto">
              <a:xfrm>
                <a:off x="109040775" y="109835250"/>
                <a:ext cx="3200400" cy="581025"/>
              </a:xfrm>
              <a:prstGeom prst="roundRect">
                <a:avLst>
                  <a:gd name="adj" fmla="val 50000"/>
                </a:avLst>
              </a:prstGeom>
              <a:solidFill>
                <a:srgbClr val="FFFFFF"/>
              </a:solidFill>
              <a:ln w="15875" algn="in">
                <a:solidFill>
                  <a:srgbClr val="336666"/>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9" name="Text Box 7">
                <a:extLst>
                  <a:ext uri="{FF2B5EF4-FFF2-40B4-BE49-F238E27FC236}">
                    <a16:creationId xmlns:a16="http://schemas.microsoft.com/office/drawing/2014/main" id="{2C1A1885-F0B8-1F45-9CCF-F74F2021AD62}"/>
                  </a:ext>
                </a:extLst>
              </p:cNvPr>
              <p:cNvSpPr txBox="1">
                <a:spLocks noChangeArrowheads="1"/>
              </p:cNvSpPr>
              <p:nvPr/>
            </p:nvSpPr>
            <p:spPr bwMode="auto">
              <a:xfrm>
                <a:off x="109097925" y="109830487"/>
                <a:ext cx="3086100"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300" b="0" i="0" u="none" strike="noStrike" cap="none" normalizeH="0" baseline="0" dirty="0">
                    <a:ln>
                      <a:noFill/>
                    </a:ln>
                    <a:solidFill>
                      <a:srgbClr val="336666"/>
                    </a:solidFill>
                    <a:effectLst/>
                    <a:latin typeface="Cambria" panose="02040503050406030204" pitchFamily="18" charset="0"/>
                  </a:rPr>
                  <a:t>Promoting Road Safety </a:t>
                </a:r>
                <a:endParaRPr kumimoji="0" lang="en-US" altLang="en-US" sz="3300" b="0" i="0" u="none" strike="noStrike" cap="none" normalizeH="0" baseline="0" dirty="0">
                  <a:ln>
                    <a:noFill/>
                  </a:ln>
                  <a:solidFill>
                    <a:schemeClr val="tx1"/>
                  </a:solidFill>
                  <a:effectLst/>
                  <a:latin typeface="Arial" panose="020B0604020202020204" pitchFamily="34" charset="0"/>
                </a:endParaRPr>
              </a:p>
            </p:txBody>
          </p:sp>
          <p:sp>
            <p:nvSpPr>
              <p:cNvPr id="10" name="Text Box 8">
                <a:extLst>
                  <a:ext uri="{FF2B5EF4-FFF2-40B4-BE49-F238E27FC236}">
                    <a16:creationId xmlns:a16="http://schemas.microsoft.com/office/drawing/2014/main" id="{16E66392-C5EC-E465-BE2A-883C0DECA4D2}"/>
                  </a:ext>
                </a:extLst>
              </p:cNvPr>
              <p:cNvSpPr txBox="1">
                <a:spLocks noChangeArrowheads="1"/>
              </p:cNvSpPr>
              <p:nvPr/>
            </p:nvSpPr>
            <p:spPr bwMode="auto">
              <a:xfrm>
                <a:off x="109240800" y="109435200"/>
                <a:ext cx="32004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Text Box 9">
                <a:extLst>
                  <a:ext uri="{FF2B5EF4-FFF2-40B4-BE49-F238E27FC236}">
                    <a16:creationId xmlns:a16="http://schemas.microsoft.com/office/drawing/2014/main" id="{FD9BABCC-AB32-42B6-6296-BD8D058F882D}"/>
                  </a:ext>
                </a:extLst>
              </p:cNvPr>
              <p:cNvSpPr txBox="1">
                <a:spLocks noChangeArrowheads="1"/>
              </p:cNvSpPr>
              <p:nvPr/>
            </p:nvSpPr>
            <p:spPr bwMode="auto">
              <a:xfrm>
                <a:off x="108069225" y="110425800"/>
                <a:ext cx="40005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latin typeface="Calibri" panose="020F0502020204030204" pitchFamily="34" charset="0"/>
                  </a:rPr>
                  <a:t>What can you do in your school to help?</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grpSp>
      </p:grpSp>
      <p:sp>
        <p:nvSpPr>
          <p:cNvPr id="13" name="Rectangle 12">
            <a:extLst>
              <a:ext uri="{FF2B5EF4-FFF2-40B4-BE49-F238E27FC236}">
                <a16:creationId xmlns:a16="http://schemas.microsoft.com/office/drawing/2014/main" id="{3B007B73-FCD4-53CA-C74D-01C962B252F6}"/>
              </a:ext>
            </a:extLst>
          </p:cNvPr>
          <p:cNvSpPr>
            <a:spLocks noGrp="1" noRot="1" noMove="1" noResize="1" noEditPoints="1" noAdjustHandles="1" noChangeArrowheads="1" noChangeShapeType="1"/>
          </p:cNvSpPr>
          <p:nvPr/>
        </p:nvSpPr>
        <p:spPr>
          <a:xfrm>
            <a:off x="10031895" y="6056243"/>
            <a:ext cx="1987827" cy="64090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2">
            <a:extLst>
              <a:ext uri="{FF2B5EF4-FFF2-40B4-BE49-F238E27FC236}">
                <a16:creationId xmlns:a16="http://schemas.microsoft.com/office/drawing/2014/main" id="{FF5B8E74-3BC4-A822-6FB3-2B0236930F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1029" y="6056243"/>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2" name="AutoShape 2" descr="Image">
            <a:extLst>
              <a:ext uri="{FF2B5EF4-FFF2-40B4-BE49-F238E27FC236}">
                <a16:creationId xmlns:a16="http://schemas.microsoft.com/office/drawing/2014/main" id="{2AD759A1-2A46-C31F-AF39-1CF20EC76AA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 name="Action Button: Go Forward or Next 19">
            <a:hlinkClick r:id="" action="ppaction://hlinkshowjump?jump=nextslide" highlightClick="1"/>
            <a:extLst>
              <a:ext uri="{FF2B5EF4-FFF2-40B4-BE49-F238E27FC236}">
                <a16:creationId xmlns:a16="http://schemas.microsoft.com/office/drawing/2014/main" id="{EAB647A6-AAD8-E54C-799A-2BEC12C77EFF}"/>
              </a:ext>
            </a:extLst>
          </p:cNvPr>
          <p:cNvSpPr/>
          <p:nvPr/>
        </p:nvSpPr>
        <p:spPr>
          <a:xfrm>
            <a:off x="11277110" y="5098281"/>
            <a:ext cx="663588" cy="66260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103A7A4F-C254-40E7-F6D4-65E040E356DB}"/>
              </a:ext>
            </a:extLst>
          </p:cNvPr>
          <p:cNvSpPr txBox="1"/>
          <p:nvPr/>
        </p:nvSpPr>
        <p:spPr>
          <a:xfrm>
            <a:off x="595414" y="2068265"/>
            <a:ext cx="6096000" cy="3722173"/>
          </a:xfrm>
          <a:prstGeom prst="rect">
            <a:avLst/>
          </a:prstGeom>
          <a:noFill/>
        </p:spPr>
        <p:txBody>
          <a:bodyPr wrap="square">
            <a:spAutoFit/>
          </a:bodyPr>
          <a:lstStyle/>
          <a:p>
            <a:pPr marL="0" marR="0" indent="0" algn="l">
              <a:lnSpc>
                <a:spcPct val="114000"/>
              </a:lnSpc>
              <a:spcBef>
                <a:spcPts val="0"/>
              </a:spcBef>
              <a:spcAft>
                <a:spcPts val="1000"/>
              </a:spcAft>
            </a:pPr>
            <a:r>
              <a:rPr lang="en-US" sz="2000" b="1" u="sng" kern="1400" dirty="0">
                <a:ln>
                  <a:noFill/>
                </a:ln>
                <a:solidFill>
                  <a:srgbClr val="000000"/>
                </a:solidFill>
                <a:effectLst/>
                <a:latin typeface="Calibri" panose="020F0502020204030204" pitchFamily="34" charset="0"/>
              </a:rPr>
              <a:t>Competitions</a:t>
            </a:r>
            <a:endParaRPr lang="en-US" sz="1400" kern="1400" dirty="0">
              <a:ln>
                <a:noFill/>
              </a:ln>
              <a:solidFill>
                <a:srgbClr val="000000"/>
              </a:solidFill>
              <a:effectLst/>
              <a:latin typeface="Calibri" panose="020F0502020204030204" pitchFamily="34" charset="0"/>
            </a:endParaRPr>
          </a:p>
          <a:p>
            <a:pPr marL="0" marR="0" indent="0" algn="l">
              <a:lnSpc>
                <a:spcPct val="114000"/>
              </a:lnSpc>
              <a:spcBef>
                <a:spcPts val="0"/>
              </a:spcBef>
              <a:spcAft>
                <a:spcPts val="1000"/>
              </a:spcAft>
            </a:pPr>
            <a:r>
              <a:rPr lang="en-US" sz="1800" kern="1400" dirty="0">
                <a:ln>
                  <a:noFill/>
                </a:ln>
                <a:solidFill>
                  <a:srgbClr val="000000"/>
                </a:solidFill>
                <a:effectLst/>
                <a:latin typeface="Calibri" panose="020F0502020204030204" pitchFamily="34" charset="0"/>
              </a:rPr>
              <a:t>Competitions are a great way to involve everyone in thinking about Road Safety. </a:t>
            </a:r>
            <a:endParaRPr lang="en-US" sz="1400" kern="1400" dirty="0">
              <a:ln>
                <a:noFill/>
              </a:ln>
              <a:solidFill>
                <a:srgbClr val="000000"/>
              </a:solidFill>
              <a:effectLst/>
              <a:latin typeface="Calibri" panose="020F0502020204030204" pitchFamily="34" charset="0"/>
            </a:endParaRPr>
          </a:p>
          <a:p>
            <a:pPr marL="0" marR="0" indent="0" algn="l">
              <a:lnSpc>
                <a:spcPct val="114000"/>
              </a:lnSpc>
              <a:spcBef>
                <a:spcPts val="0"/>
              </a:spcBef>
              <a:spcAft>
                <a:spcPts val="1000"/>
              </a:spcAft>
            </a:pPr>
            <a:r>
              <a:rPr lang="en-US" sz="1800" kern="1400" dirty="0">
                <a:ln>
                  <a:noFill/>
                </a:ln>
                <a:solidFill>
                  <a:srgbClr val="000000"/>
                </a:solidFill>
                <a:effectLst/>
                <a:latin typeface="Calibri" panose="020F0502020204030204" pitchFamily="34" charset="0"/>
              </a:rPr>
              <a:t>You could create a competition to design a poster, write a poem, colour a picture, a word search, crossword, quiz or produce a Road Safety video clip or jingle. Make sure it is suitable for the age of the children; you may set different competitions for Foundation Stage, Key stage 1 and                 Key Stage 2.  </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400" kern="1400" dirty="0">
                <a:ln>
                  <a:noFill/>
                </a:ln>
                <a:solidFill>
                  <a:srgbClr val="000000"/>
                </a:solidFill>
                <a:effectLst/>
                <a:latin typeface="Calibri" panose="020F0502020204030204" pitchFamily="34" charset="0"/>
              </a:rPr>
              <a:t> </a:t>
            </a:r>
          </a:p>
        </p:txBody>
      </p:sp>
      <p:pic>
        <p:nvPicPr>
          <p:cNvPr id="15" name="Picture 14">
            <a:extLst>
              <a:ext uri="{FF2B5EF4-FFF2-40B4-BE49-F238E27FC236}">
                <a16:creationId xmlns:a16="http://schemas.microsoft.com/office/drawing/2014/main" id="{277B4C4D-4D18-A1A0-764C-DFA6363C483F}"/>
              </a:ext>
            </a:extLst>
          </p:cNvPr>
          <p:cNvPicPr>
            <a:picLocks noChangeAspect="1"/>
          </p:cNvPicPr>
          <p:nvPr/>
        </p:nvPicPr>
        <p:blipFill>
          <a:blip r:embed="rId3"/>
          <a:stretch>
            <a:fillRect/>
          </a:stretch>
        </p:blipFill>
        <p:spPr>
          <a:xfrm>
            <a:off x="7818753" y="602128"/>
            <a:ext cx="2876573" cy="2226217"/>
          </a:xfrm>
          <a:prstGeom prst="rect">
            <a:avLst/>
          </a:prstGeom>
        </p:spPr>
      </p:pic>
      <p:pic>
        <p:nvPicPr>
          <p:cNvPr id="18" name="Picture 17" descr="A group of children holding up signs&#10;&#10;Description automatically generated">
            <a:extLst>
              <a:ext uri="{FF2B5EF4-FFF2-40B4-BE49-F238E27FC236}">
                <a16:creationId xmlns:a16="http://schemas.microsoft.com/office/drawing/2014/main" id="{91C43A46-681B-BF41-EC6F-4A089A04E14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02053" y="3029446"/>
            <a:ext cx="3493273" cy="2619954"/>
          </a:xfrm>
          <a:prstGeom prst="rect">
            <a:avLst/>
          </a:prstGeom>
        </p:spPr>
      </p:pic>
    </p:spTree>
    <p:extLst>
      <p:ext uri="{BB962C8B-B14F-4D97-AF65-F5344CB8AC3E}">
        <p14:creationId xmlns:p14="http://schemas.microsoft.com/office/powerpoint/2010/main" val="1482855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B007B73-FCD4-53CA-C74D-01C962B252F6}"/>
              </a:ext>
            </a:extLst>
          </p:cNvPr>
          <p:cNvSpPr>
            <a:spLocks noGrp="1" noRot="1" noMove="1" noResize="1" noEditPoints="1" noAdjustHandles="1" noChangeArrowheads="1" noChangeShapeType="1"/>
          </p:cNvSpPr>
          <p:nvPr/>
        </p:nvSpPr>
        <p:spPr>
          <a:xfrm>
            <a:off x="10031895" y="6056243"/>
            <a:ext cx="1987827" cy="64090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2">
            <a:extLst>
              <a:ext uri="{FF2B5EF4-FFF2-40B4-BE49-F238E27FC236}">
                <a16:creationId xmlns:a16="http://schemas.microsoft.com/office/drawing/2014/main" id="{FF5B8E74-3BC4-A822-6FB3-2B0236930F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1029" y="6056243"/>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2" name="AutoShape 2" descr="Image">
            <a:extLst>
              <a:ext uri="{FF2B5EF4-FFF2-40B4-BE49-F238E27FC236}">
                <a16:creationId xmlns:a16="http://schemas.microsoft.com/office/drawing/2014/main" id="{2AD759A1-2A46-C31F-AF39-1CF20EC76AA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 name="Action Button: Go Forward or Next 19">
            <a:hlinkClick r:id="" action="ppaction://hlinkshowjump?jump=nextslide" highlightClick="1"/>
            <a:extLst>
              <a:ext uri="{FF2B5EF4-FFF2-40B4-BE49-F238E27FC236}">
                <a16:creationId xmlns:a16="http://schemas.microsoft.com/office/drawing/2014/main" id="{EAB647A6-AAD8-E54C-799A-2BEC12C77EFF}"/>
              </a:ext>
            </a:extLst>
          </p:cNvPr>
          <p:cNvSpPr/>
          <p:nvPr/>
        </p:nvSpPr>
        <p:spPr>
          <a:xfrm>
            <a:off x="11277110" y="5098281"/>
            <a:ext cx="663588" cy="66260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649FB1F3-7893-C455-910C-FAD76D03EAEA}"/>
              </a:ext>
            </a:extLst>
          </p:cNvPr>
          <p:cNvSpPr txBox="1"/>
          <p:nvPr/>
        </p:nvSpPr>
        <p:spPr>
          <a:xfrm>
            <a:off x="2969265" y="348147"/>
            <a:ext cx="7543799" cy="1442703"/>
          </a:xfrm>
          <a:prstGeom prst="rect">
            <a:avLst/>
          </a:prstGeom>
          <a:noFill/>
        </p:spPr>
        <p:txBody>
          <a:bodyPr wrap="square">
            <a:spAutoFit/>
          </a:bodyPr>
          <a:lstStyle/>
          <a:p>
            <a:pPr marL="0" marR="0" indent="0" algn="l">
              <a:lnSpc>
                <a:spcPct val="114000"/>
              </a:lnSpc>
              <a:spcBef>
                <a:spcPts val="0"/>
              </a:spcBef>
              <a:spcAft>
                <a:spcPts val="1000"/>
              </a:spcAft>
            </a:pPr>
            <a:r>
              <a:rPr lang="en-US" sz="2800" b="1" kern="1400" dirty="0">
                <a:ln>
                  <a:noFill/>
                </a:ln>
                <a:solidFill>
                  <a:srgbClr val="000000"/>
                </a:solidFill>
                <a:effectLst/>
                <a:latin typeface="Calibri" panose="020F0502020204030204" pitchFamily="34" charset="0"/>
              </a:rPr>
              <a:t>Here are some suggestions to help you run successful competitions:  </a:t>
            </a:r>
            <a:endParaRPr lang="en-US" sz="20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400" kern="1400" dirty="0">
                <a:ln>
                  <a:noFill/>
                </a:ln>
                <a:solidFill>
                  <a:srgbClr val="000000"/>
                </a:solidFill>
                <a:effectLst/>
                <a:latin typeface="Calibri" panose="020F0502020204030204" pitchFamily="34" charset="0"/>
              </a:rPr>
              <a:t> </a:t>
            </a:r>
          </a:p>
        </p:txBody>
      </p:sp>
      <p:sp>
        <p:nvSpPr>
          <p:cNvPr id="27" name="TextBox 26">
            <a:extLst>
              <a:ext uri="{FF2B5EF4-FFF2-40B4-BE49-F238E27FC236}">
                <a16:creationId xmlns:a16="http://schemas.microsoft.com/office/drawing/2014/main" id="{4D5A3BC7-9E2B-DA07-10AF-3899340C4547}"/>
              </a:ext>
            </a:extLst>
          </p:cNvPr>
          <p:cNvSpPr txBox="1"/>
          <p:nvPr/>
        </p:nvSpPr>
        <p:spPr>
          <a:xfrm>
            <a:off x="675861" y="1481080"/>
            <a:ext cx="10535478" cy="4575163"/>
          </a:xfrm>
          <a:prstGeom prst="rect">
            <a:avLst/>
          </a:prstGeom>
          <a:noFill/>
        </p:spPr>
        <p:txBody>
          <a:bodyPr wrap="square">
            <a:spAutoFit/>
          </a:bodyPr>
          <a:lstStyle/>
          <a:p>
            <a:pPr marL="285750" marR="0" indent="-285750" algn="l">
              <a:lnSpc>
                <a:spcPct val="114000"/>
              </a:lnSpc>
              <a:spcBef>
                <a:spcPts val="0"/>
              </a:spcBef>
              <a:spcAft>
                <a:spcPts val="1000"/>
              </a:spcAft>
              <a:buFont typeface="Arial" panose="020B0604020202020204" pitchFamily="34" charset="0"/>
              <a:buChar char="•"/>
            </a:pPr>
            <a:r>
              <a:rPr lang="en-US" sz="1800" kern="1400" dirty="0">
                <a:ln>
                  <a:noFill/>
                </a:ln>
                <a:solidFill>
                  <a:srgbClr val="000000"/>
                </a:solidFill>
                <a:effectLst/>
                <a:latin typeface="Calibri" panose="020F0502020204030204" pitchFamily="34" charset="0"/>
              </a:rPr>
              <a:t>Make sure everyone knows about your competition, you could announce your competition in assembly or ask class teachers to tell each class during registration.</a:t>
            </a:r>
            <a:endParaRPr lang="en-US" kern="1400" dirty="0">
              <a:solidFill>
                <a:srgbClr val="000000"/>
              </a:solidFill>
              <a:latin typeface="Calibri" panose="020F0502020204030204" pitchFamily="34" charset="0"/>
            </a:endParaRPr>
          </a:p>
          <a:p>
            <a:pPr marL="285750" marR="0" indent="-285750" algn="l">
              <a:lnSpc>
                <a:spcPct val="114000"/>
              </a:lnSpc>
              <a:spcBef>
                <a:spcPts val="0"/>
              </a:spcBef>
              <a:spcAft>
                <a:spcPts val="1000"/>
              </a:spcAft>
              <a:buFont typeface="Arial" panose="020B0604020202020204" pitchFamily="34" charset="0"/>
              <a:buChar char="•"/>
            </a:pPr>
            <a:r>
              <a:rPr lang="en-US" kern="1400" dirty="0">
                <a:ln>
                  <a:noFill/>
                </a:ln>
                <a:solidFill>
                  <a:srgbClr val="000000"/>
                </a:solidFill>
                <a:effectLst/>
                <a:latin typeface="Calibri" panose="020F0502020204030204" pitchFamily="34" charset="0"/>
              </a:rPr>
              <a:t>You will need a prize for the winners, ensure everyone knows what this is. It could be something like a pencil, reflector, sweets etc. or maybe House Points or a treat from the Head Teacher. Discuss this with your adult support – they may even help you write to local shops, or businesses or ask Friends of School / PTA to help.  </a:t>
            </a:r>
            <a:endParaRPr lang="en-US" sz="1400" kern="1400" dirty="0">
              <a:ln>
                <a:noFill/>
              </a:ln>
              <a:solidFill>
                <a:srgbClr val="000000"/>
              </a:solidFill>
              <a:effectLst/>
              <a:latin typeface="Calibri" panose="020F0502020204030204" pitchFamily="34" charset="0"/>
            </a:endParaRPr>
          </a:p>
          <a:p>
            <a:pPr marL="285750" marR="0" indent="-285750" algn="l">
              <a:lnSpc>
                <a:spcPct val="114000"/>
              </a:lnSpc>
              <a:spcBef>
                <a:spcPts val="0"/>
              </a:spcBef>
              <a:spcAft>
                <a:spcPts val="1000"/>
              </a:spcAft>
              <a:buFont typeface="Arial" panose="020B0604020202020204" pitchFamily="34" charset="0"/>
              <a:buChar char="•"/>
            </a:pPr>
            <a:r>
              <a:rPr lang="en-US" kern="1400" dirty="0">
                <a:ln>
                  <a:noFill/>
                </a:ln>
                <a:solidFill>
                  <a:srgbClr val="000000"/>
                </a:solidFill>
                <a:effectLst/>
                <a:latin typeface="Calibri" panose="020F0502020204030204" pitchFamily="34" charset="0"/>
              </a:rPr>
              <a:t>Make sure everyone labels their entry with their name and class (ideally on the back)  </a:t>
            </a:r>
            <a:endParaRPr lang="en-US" sz="1400" kern="1400" dirty="0">
              <a:solidFill>
                <a:srgbClr val="000000"/>
              </a:solidFill>
              <a:latin typeface="Calibri" panose="020F0502020204030204" pitchFamily="34" charset="0"/>
            </a:endParaRPr>
          </a:p>
          <a:p>
            <a:pPr marL="285750" marR="0" indent="-285750" algn="l">
              <a:lnSpc>
                <a:spcPct val="114000"/>
              </a:lnSpc>
              <a:spcBef>
                <a:spcPts val="0"/>
              </a:spcBef>
              <a:spcAft>
                <a:spcPts val="1000"/>
              </a:spcAft>
              <a:buFont typeface="Arial" panose="020B0604020202020204" pitchFamily="34" charset="0"/>
              <a:buChar char="•"/>
            </a:pPr>
            <a:r>
              <a:rPr lang="en-US" kern="1400" dirty="0">
                <a:ln>
                  <a:noFill/>
                </a:ln>
                <a:solidFill>
                  <a:srgbClr val="000000"/>
                </a:solidFill>
                <a:effectLst/>
                <a:latin typeface="Calibri" panose="020F0502020204030204" pitchFamily="34" charset="0"/>
              </a:rPr>
              <a:t>Ensure everyone knows how to submit their entry. Have a place (e.g. a box) where entries should be put or arrange to visit classes to collect them. </a:t>
            </a:r>
            <a:endParaRPr lang="en-US" sz="1400" kern="1400" dirty="0">
              <a:ln>
                <a:noFill/>
              </a:ln>
              <a:solidFill>
                <a:srgbClr val="000000"/>
              </a:solidFill>
              <a:effectLst/>
              <a:latin typeface="Calibri" panose="020F0502020204030204" pitchFamily="34" charset="0"/>
            </a:endParaRPr>
          </a:p>
          <a:p>
            <a:pPr marL="285750" marR="0" indent="-285750" algn="l">
              <a:lnSpc>
                <a:spcPct val="114000"/>
              </a:lnSpc>
              <a:spcBef>
                <a:spcPts val="0"/>
              </a:spcBef>
              <a:spcAft>
                <a:spcPts val="1000"/>
              </a:spcAft>
              <a:buFont typeface="Arial" panose="020B0604020202020204" pitchFamily="34" charset="0"/>
              <a:buChar char="•"/>
            </a:pPr>
            <a:r>
              <a:rPr lang="en-US" kern="1400" dirty="0">
                <a:ln>
                  <a:noFill/>
                </a:ln>
                <a:solidFill>
                  <a:srgbClr val="000000"/>
                </a:solidFill>
                <a:effectLst/>
                <a:latin typeface="Calibri" panose="020F0502020204030204" pitchFamily="34" charset="0"/>
              </a:rPr>
              <a:t>Set a closing date and make sure you remind everyone when it is nearly finished. </a:t>
            </a:r>
          </a:p>
          <a:p>
            <a:pPr marL="285750" marR="0" indent="-285750" algn="l">
              <a:lnSpc>
                <a:spcPct val="114000"/>
              </a:lnSpc>
              <a:spcBef>
                <a:spcPts val="0"/>
              </a:spcBef>
              <a:spcAft>
                <a:spcPts val="1000"/>
              </a:spcAft>
              <a:buFont typeface="Arial" panose="020B0604020202020204" pitchFamily="34" charset="0"/>
              <a:buChar char="•"/>
            </a:pPr>
            <a:r>
              <a:rPr lang="en-US" kern="1400" dirty="0">
                <a:ln>
                  <a:noFill/>
                </a:ln>
                <a:solidFill>
                  <a:srgbClr val="000000"/>
                </a:solidFill>
                <a:effectLst/>
                <a:latin typeface="Calibri" panose="020F0502020204030204" pitchFamily="34" charset="0"/>
              </a:rPr>
              <a:t>Choose winners fairly, always ask your adult support to help. Who will you choose to present the prizes?! </a:t>
            </a:r>
            <a:endParaRPr lang="en-US" sz="14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4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4287249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B007B73-FCD4-53CA-C74D-01C962B252F6}"/>
              </a:ext>
            </a:extLst>
          </p:cNvPr>
          <p:cNvSpPr>
            <a:spLocks noGrp="1" noRot="1" noMove="1" noResize="1" noEditPoints="1" noAdjustHandles="1" noChangeArrowheads="1" noChangeShapeType="1"/>
          </p:cNvSpPr>
          <p:nvPr/>
        </p:nvSpPr>
        <p:spPr>
          <a:xfrm>
            <a:off x="10031895" y="6056243"/>
            <a:ext cx="1987827" cy="64090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2">
            <a:extLst>
              <a:ext uri="{FF2B5EF4-FFF2-40B4-BE49-F238E27FC236}">
                <a16:creationId xmlns:a16="http://schemas.microsoft.com/office/drawing/2014/main" id="{FF5B8E74-3BC4-A822-6FB3-2B0236930F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1029" y="6056243"/>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2" name="AutoShape 2" descr="Image">
            <a:extLst>
              <a:ext uri="{FF2B5EF4-FFF2-40B4-BE49-F238E27FC236}">
                <a16:creationId xmlns:a16="http://schemas.microsoft.com/office/drawing/2014/main" id="{2AD759A1-2A46-C31F-AF39-1CF20EC76AA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 name="Action Button: Go Forward or Next 19">
            <a:hlinkClick r:id="" action="ppaction://hlinkshowjump?jump=nextslide" highlightClick="1"/>
            <a:extLst>
              <a:ext uri="{FF2B5EF4-FFF2-40B4-BE49-F238E27FC236}">
                <a16:creationId xmlns:a16="http://schemas.microsoft.com/office/drawing/2014/main" id="{EAB647A6-AAD8-E54C-799A-2BEC12C77EFF}"/>
              </a:ext>
            </a:extLst>
          </p:cNvPr>
          <p:cNvSpPr/>
          <p:nvPr/>
        </p:nvSpPr>
        <p:spPr>
          <a:xfrm>
            <a:off x="11277110" y="5098281"/>
            <a:ext cx="663588" cy="66260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a:extLst>
              <a:ext uri="{FF2B5EF4-FFF2-40B4-BE49-F238E27FC236}">
                <a16:creationId xmlns:a16="http://schemas.microsoft.com/office/drawing/2014/main" id="{0F3C4878-1CEA-53F9-7812-3FE2002ADE90}"/>
              </a:ext>
            </a:extLst>
          </p:cNvPr>
          <p:cNvGrpSpPr>
            <a:grpSpLocks/>
          </p:cNvGrpSpPr>
          <p:nvPr/>
        </p:nvGrpSpPr>
        <p:grpSpPr bwMode="auto">
          <a:xfrm>
            <a:off x="355944" y="329441"/>
            <a:ext cx="5892456" cy="1870420"/>
            <a:chOff x="107840625" y="109435200"/>
            <a:chExt cx="4686300" cy="1485900"/>
          </a:xfrm>
        </p:grpSpPr>
        <p:sp>
          <p:nvSpPr>
            <p:cNvPr id="4" name="Rectangle 3" hidden="1">
              <a:extLst>
                <a:ext uri="{FF2B5EF4-FFF2-40B4-BE49-F238E27FC236}">
                  <a16:creationId xmlns:a16="http://schemas.microsoft.com/office/drawing/2014/main" id="{05AAD74D-531E-F3AD-E8EF-FDC04AD8921A}"/>
                </a:ext>
              </a:extLst>
            </p:cNvPr>
            <p:cNvSpPr>
              <a:spLocks noChangeArrowheads="1"/>
            </p:cNvSpPr>
            <p:nvPr/>
          </p:nvSpPr>
          <p:spPr bwMode="auto">
            <a:xfrm>
              <a:off x="107840625" y="109435200"/>
              <a:ext cx="4686300" cy="1485900"/>
            </a:xfrm>
            <a:prstGeom prst="rect">
              <a:avLst/>
            </a:prstGeom>
            <a:solidFill>
              <a:srgbClr val="FFFFFF"/>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grpSp>
          <p:nvGrpSpPr>
            <p:cNvPr id="5" name="Group 4">
              <a:extLst>
                <a:ext uri="{FF2B5EF4-FFF2-40B4-BE49-F238E27FC236}">
                  <a16:creationId xmlns:a16="http://schemas.microsoft.com/office/drawing/2014/main" id="{A05ABCC8-A51E-4790-8354-7384B3C3C35C}"/>
                </a:ext>
              </a:extLst>
            </p:cNvPr>
            <p:cNvGrpSpPr>
              <a:grpSpLocks/>
            </p:cNvGrpSpPr>
            <p:nvPr/>
          </p:nvGrpSpPr>
          <p:grpSpPr bwMode="auto">
            <a:xfrm>
              <a:off x="107840625" y="109435200"/>
              <a:ext cx="4686300" cy="1485900"/>
              <a:chOff x="107840625" y="109435200"/>
              <a:chExt cx="4686300" cy="1485900"/>
            </a:xfrm>
          </p:grpSpPr>
          <p:sp>
            <p:nvSpPr>
              <p:cNvPr id="6" name="Rectangle 5">
                <a:extLst>
                  <a:ext uri="{FF2B5EF4-FFF2-40B4-BE49-F238E27FC236}">
                    <a16:creationId xmlns:a16="http://schemas.microsoft.com/office/drawing/2014/main" id="{4B859137-FEED-9362-72AE-535F9121EDA6}"/>
                  </a:ext>
                </a:extLst>
              </p:cNvPr>
              <p:cNvSpPr>
                <a:spLocks noChangeArrowheads="1"/>
              </p:cNvSpPr>
              <p:nvPr/>
            </p:nvSpPr>
            <p:spPr bwMode="auto">
              <a:xfrm>
                <a:off x="107840625" y="110121000"/>
                <a:ext cx="4686300" cy="800100"/>
              </a:xfrm>
              <a:prstGeom prst="rect">
                <a:avLst/>
              </a:prstGeom>
              <a:solidFill>
                <a:srgbClr val="0070C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7" name="AutoShape 6">
                <a:extLst>
                  <a:ext uri="{FF2B5EF4-FFF2-40B4-BE49-F238E27FC236}">
                    <a16:creationId xmlns:a16="http://schemas.microsoft.com/office/drawing/2014/main" id="{41804059-E7EF-8157-2261-05ACBB587DC7}"/>
                  </a:ext>
                </a:extLst>
              </p:cNvPr>
              <p:cNvSpPr>
                <a:spLocks noChangeArrowheads="1"/>
              </p:cNvSpPr>
              <p:nvPr/>
            </p:nvSpPr>
            <p:spPr bwMode="auto">
              <a:xfrm>
                <a:off x="109040775" y="109835250"/>
                <a:ext cx="3200400" cy="581025"/>
              </a:xfrm>
              <a:prstGeom prst="roundRect">
                <a:avLst>
                  <a:gd name="adj" fmla="val 50000"/>
                </a:avLst>
              </a:prstGeom>
              <a:solidFill>
                <a:srgbClr val="FFFFFF"/>
              </a:solidFill>
              <a:ln w="15875" algn="in">
                <a:solidFill>
                  <a:srgbClr val="336666"/>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8" name="Text Box 7">
                <a:extLst>
                  <a:ext uri="{FF2B5EF4-FFF2-40B4-BE49-F238E27FC236}">
                    <a16:creationId xmlns:a16="http://schemas.microsoft.com/office/drawing/2014/main" id="{5FF282E1-1049-764E-141D-958462BC4E2C}"/>
                  </a:ext>
                </a:extLst>
              </p:cNvPr>
              <p:cNvSpPr txBox="1">
                <a:spLocks noChangeArrowheads="1"/>
              </p:cNvSpPr>
              <p:nvPr/>
            </p:nvSpPr>
            <p:spPr bwMode="auto">
              <a:xfrm>
                <a:off x="109097925" y="109830487"/>
                <a:ext cx="3086100"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300" b="0" i="0" u="none" strike="noStrike" cap="none" normalizeH="0" baseline="0" dirty="0">
                    <a:ln>
                      <a:noFill/>
                    </a:ln>
                    <a:solidFill>
                      <a:srgbClr val="000000"/>
                    </a:solidFill>
                    <a:effectLst/>
                    <a:latin typeface="Comic Sans MS" panose="030F0702030302020204" pitchFamily="66" charset="0"/>
                  </a:rPr>
                  <a:t>@JRSO_Lincs </a:t>
                </a:r>
                <a:endParaRPr kumimoji="0" lang="en-US" altLang="en-US" sz="3300" b="0" i="0" u="none" strike="noStrike" cap="none" normalizeH="0" baseline="0" dirty="0">
                  <a:ln>
                    <a:noFill/>
                  </a:ln>
                  <a:solidFill>
                    <a:schemeClr val="tx1"/>
                  </a:solidFill>
                  <a:effectLst/>
                  <a:latin typeface="Arial" panose="020B0604020202020204" pitchFamily="34" charset="0"/>
                </a:endParaRPr>
              </a:p>
            </p:txBody>
          </p:sp>
          <p:sp>
            <p:nvSpPr>
              <p:cNvPr id="9" name="Text Box 8">
                <a:extLst>
                  <a:ext uri="{FF2B5EF4-FFF2-40B4-BE49-F238E27FC236}">
                    <a16:creationId xmlns:a16="http://schemas.microsoft.com/office/drawing/2014/main" id="{3C89CB02-9303-5E5C-2CE0-94FC073AC03F}"/>
                  </a:ext>
                </a:extLst>
              </p:cNvPr>
              <p:cNvSpPr txBox="1">
                <a:spLocks noChangeArrowheads="1"/>
              </p:cNvSpPr>
              <p:nvPr/>
            </p:nvSpPr>
            <p:spPr bwMode="auto">
              <a:xfrm>
                <a:off x="109240800" y="109435200"/>
                <a:ext cx="32004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Text Box 9">
                <a:extLst>
                  <a:ext uri="{FF2B5EF4-FFF2-40B4-BE49-F238E27FC236}">
                    <a16:creationId xmlns:a16="http://schemas.microsoft.com/office/drawing/2014/main" id="{A36F5DA0-58B3-F733-EE5B-70C2909BC649}"/>
                  </a:ext>
                </a:extLst>
              </p:cNvPr>
              <p:cNvSpPr txBox="1">
                <a:spLocks noChangeArrowheads="1"/>
              </p:cNvSpPr>
              <p:nvPr/>
            </p:nvSpPr>
            <p:spPr bwMode="auto">
              <a:xfrm>
                <a:off x="108069225" y="110425800"/>
                <a:ext cx="40005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latin typeface="Calibri" panose="020F0502020204030204" pitchFamily="34" charset="0"/>
                  </a:rPr>
                  <a:t>Keeping in touch!  </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grpSp>
      </p:grpSp>
      <p:pic>
        <p:nvPicPr>
          <p:cNvPr id="4106" name="Picture 10">
            <a:extLst>
              <a:ext uri="{FF2B5EF4-FFF2-40B4-BE49-F238E27FC236}">
                <a16:creationId xmlns:a16="http://schemas.microsoft.com/office/drawing/2014/main" id="{D44C6A23-FEA9-D8E5-FE64-028B59E46C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313" y="3576568"/>
            <a:ext cx="3114733" cy="185301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8" name="TextBox 17">
            <a:extLst>
              <a:ext uri="{FF2B5EF4-FFF2-40B4-BE49-F238E27FC236}">
                <a16:creationId xmlns:a16="http://schemas.microsoft.com/office/drawing/2014/main" id="{7D0B9406-A631-3C8F-754D-629FB637763E}"/>
              </a:ext>
            </a:extLst>
          </p:cNvPr>
          <p:cNvSpPr txBox="1"/>
          <p:nvPr/>
        </p:nvSpPr>
        <p:spPr>
          <a:xfrm>
            <a:off x="4263752" y="2291387"/>
            <a:ext cx="6744222" cy="3289940"/>
          </a:xfrm>
          <a:prstGeom prst="rect">
            <a:avLst/>
          </a:prstGeom>
          <a:noFill/>
        </p:spPr>
        <p:txBody>
          <a:bodyPr wrap="square">
            <a:spAutoFit/>
          </a:bodyPr>
          <a:lstStyle/>
          <a:p>
            <a:pPr marL="0" marR="0" indent="0" algn="just">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This is a quick and easy way to get Road Safety messages and information to parents, families, friends and your local community.</a:t>
            </a:r>
            <a:endParaRPr lang="en-US" sz="1200" kern="1400" dirty="0">
              <a:ln>
                <a:noFill/>
              </a:ln>
              <a:solidFill>
                <a:srgbClr val="000000"/>
              </a:solidFill>
              <a:effectLst/>
              <a:latin typeface="Calibri" panose="020F0502020204030204" pitchFamily="34" charset="0"/>
            </a:endParaRPr>
          </a:p>
          <a:p>
            <a:pPr marL="0" marR="0" indent="0" algn="just">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Use your school's website, X (twitter) or other social media platforms to spread news about JRSO's and Road Safety.</a:t>
            </a:r>
            <a:endParaRPr lang="en-US" sz="1200" kern="1400" dirty="0">
              <a:ln>
                <a:noFill/>
              </a:ln>
              <a:solidFill>
                <a:srgbClr val="000000"/>
              </a:solidFill>
              <a:effectLst/>
              <a:latin typeface="Calibri" panose="020F0502020204030204" pitchFamily="34" charset="0"/>
            </a:endParaRPr>
          </a:p>
          <a:p>
            <a:pPr marL="0" marR="0" indent="0" algn="just">
              <a:lnSpc>
                <a:spcPct val="114000"/>
              </a:lnSpc>
              <a:spcBef>
                <a:spcPts val="0"/>
              </a:spcBef>
              <a:spcAft>
                <a:spcPts val="1000"/>
              </a:spcAft>
            </a:pPr>
            <a:r>
              <a:rPr lang="en-US" sz="1800" kern="1400" dirty="0">
                <a:ln>
                  <a:noFill/>
                </a:ln>
                <a:solidFill>
                  <a:srgbClr val="000000"/>
                </a:solidFill>
                <a:effectLst/>
                <a:latin typeface="Calibri" panose="020F0502020204030204" pitchFamily="34" charset="0"/>
              </a:rPr>
              <a:t>We also have a dedicated X (Twitter) page </a:t>
            </a:r>
            <a:r>
              <a:rPr lang="en-US" sz="1800" kern="1400" dirty="0">
                <a:ln>
                  <a:noFill/>
                </a:ln>
                <a:solidFill>
                  <a:srgbClr val="0070C0"/>
                </a:solidFill>
                <a:effectLst/>
                <a:latin typeface="Calibri" panose="020F0502020204030204" pitchFamily="34" charset="0"/>
              </a:rPr>
              <a:t>(@</a:t>
            </a:r>
            <a:r>
              <a:rPr lang="en-US" sz="1800" i="1" kern="1400" dirty="0">
                <a:ln>
                  <a:noFill/>
                </a:ln>
                <a:solidFill>
                  <a:srgbClr val="0070C0"/>
                </a:solidFill>
                <a:effectLst/>
                <a:latin typeface="Calibri" panose="020F0502020204030204" pitchFamily="34" charset="0"/>
              </a:rPr>
              <a:t>JRSO_Lincs</a:t>
            </a:r>
            <a:r>
              <a:rPr lang="en-US" sz="1800" i="1" kern="1400" dirty="0">
                <a:ln>
                  <a:noFill/>
                </a:ln>
                <a:solidFill>
                  <a:srgbClr val="000000"/>
                </a:solidFill>
                <a:effectLst/>
                <a:latin typeface="Calibri" panose="020F0502020204030204" pitchFamily="34" charset="0"/>
              </a:rPr>
              <a:t>)</a:t>
            </a:r>
            <a:r>
              <a:rPr lang="en-US" sz="1800" kern="1400" dirty="0">
                <a:ln>
                  <a:noFill/>
                </a:ln>
                <a:solidFill>
                  <a:srgbClr val="000000"/>
                </a:solidFill>
                <a:effectLst/>
                <a:latin typeface="Calibri" panose="020F0502020204030204" pitchFamily="34" charset="0"/>
              </a:rPr>
              <a:t> for JRSOs across the county to use so ensure you tag us in and  share your ideas and successes and support each other.</a:t>
            </a:r>
          </a:p>
          <a:p>
            <a:pPr marL="0" marR="0" indent="0" algn="just">
              <a:lnSpc>
                <a:spcPct val="114000"/>
              </a:lnSpc>
              <a:spcBef>
                <a:spcPts val="0"/>
              </a:spcBef>
              <a:spcAft>
                <a:spcPts val="1000"/>
              </a:spcAft>
            </a:pPr>
            <a:r>
              <a:rPr lang="en-US" kern="1400" dirty="0">
                <a:solidFill>
                  <a:srgbClr val="000000"/>
                </a:solidFill>
                <a:latin typeface="Calibri" panose="020F0502020204030204" pitchFamily="34" charset="0"/>
              </a:rPr>
              <a:t>Don’t forget to tag your Road Safety Officer in too ( </a:t>
            </a:r>
            <a:r>
              <a:rPr lang="en-US" kern="1400" dirty="0">
                <a:solidFill>
                  <a:srgbClr val="FF0000"/>
                </a:solidFill>
                <a:latin typeface="Calibri" panose="020F0502020204030204" pitchFamily="34" charset="0"/>
              </a:rPr>
              <a:t>@RSO_Sam</a:t>
            </a:r>
            <a:r>
              <a:rPr lang="en-US" kern="1400" dirty="0">
                <a:solidFill>
                  <a:srgbClr val="000000"/>
                </a:solidFill>
                <a:latin typeface="Calibri" panose="020F0502020204030204" pitchFamily="34" charset="0"/>
              </a:rPr>
              <a:t>)</a:t>
            </a:r>
            <a:endParaRPr lang="en-US" sz="12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200" kern="1400" dirty="0">
                <a:ln>
                  <a:noFill/>
                </a:ln>
                <a:solidFill>
                  <a:srgbClr val="000000"/>
                </a:solidFill>
                <a:effectLst/>
                <a:latin typeface="Calibri" panose="020F0502020204030204" pitchFamily="34" charset="0"/>
              </a:rPr>
              <a:t> </a:t>
            </a:r>
          </a:p>
        </p:txBody>
      </p:sp>
      <p:pic>
        <p:nvPicPr>
          <p:cNvPr id="11" name="Picture 10">
            <a:extLst>
              <a:ext uri="{FF2B5EF4-FFF2-40B4-BE49-F238E27FC236}">
                <a16:creationId xmlns:a16="http://schemas.microsoft.com/office/drawing/2014/main" id="{AA2540BE-06D7-5543-238F-DEF5B2D4B9AC}"/>
              </a:ext>
            </a:extLst>
          </p:cNvPr>
          <p:cNvPicPr>
            <a:picLocks noChangeAspect="1"/>
          </p:cNvPicPr>
          <p:nvPr/>
        </p:nvPicPr>
        <p:blipFill>
          <a:blip r:embed="rId4"/>
          <a:stretch>
            <a:fillRect/>
          </a:stretch>
        </p:blipFill>
        <p:spPr>
          <a:xfrm>
            <a:off x="1436569" y="2415733"/>
            <a:ext cx="1792379" cy="944962"/>
          </a:xfrm>
          <a:prstGeom prst="rect">
            <a:avLst/>
          </a:prstGeom>
        </p:spPr>
      </p:pic>
    </p:spTree>
    <p:extLst>
      <p:ext uri="{BB962C8B-B14F-4D97-AF65-F5344CB8AC3E}">
        <p14:creationId xmlns:p14="http://schemas.microsoft.com/office/powerpoint/2010/main" val="16237623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B007B73-FCD4-53CA-C74D-01C962B252F6}"/>
              </a:ext>
            </a:extLst>
          </p:cNvPr>
          <p:cNvSpPr>
            <a:spLocks noGrp="1" noRot="1" noMove="1" noResize="1" noEditPoints="1" noAdjustHandles="1" noChangeArrowheads="1" noChangeShapeType="1"/>
          </p:cNvSpPr>
          <p:nvPr/>
        </p:nvSpPr>
        <p:spPr>
          <a:xfrm>
            <a:off x="10031895" y="6056243"/>
            <a:ext cx="1987827" cy="64090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2">
            <a:extLst>
              <a:ext uri="{FF2B5EF4-FFF2-40B4-BE49-F238E27FC236}">
                <a16:creationId xmlns:a16="http://schemas.microsoft.com/office/drawing/2014/main" id="{FF5B8E74-3BC4-A822-6FB3-2B0236930F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1029" y="6056243"/>
            <a:ext cx="1449557" cy="6409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2" name="AutoShape 2" descr="Image">
            <a:extLst>
              <a:ext uri="{FF2B5EF4-FFF2-40B4-BE49-F238E27FC236}">
                <a16:creationId xmlns:a16="http://schemas.microsoft.com/office/drawing/2014/main" id="{2AD759A1-2A46-C31F-AF39-1CF20EC76AA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 name="Action Button: Go Forward or Next 19">
            <a:hlinkClick r:id="" action="ppaction://hlinkshowjump?jump=nextslide" highlightClick="1"/>
            <a:extLst>
              <a:ext uri="{FF2B5EF4-FFF2-40B4-BE49-F238E27FC236}">
                <a16:creationId xmlns:a16="http://schemas.microsoft.com/office/drawing/2014/main" id="{EAB647A6-AAD8-E54C-799A-2BEC12C77EFF}"/>
              </a:ext>
            </a:extLst>
          </p:cNvPr>
          <p:cNvSpPr/>
          <p:nvPr/>
        </p:nvSpPr>
        <p:spPr>
          <a:xfrm>
            <a:off x="11277110" y="5098281"/>
            <a:ext cx="663588" cy="66260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a:extLst>
              <a:ext uri="{FF2B5EF4-FFF2-40B4-BE49-F238E27FC236}">
                <a16:creationId xmlns:a16="http://schemas.microsoft.com/office/drawing/2014/main" id="{0F3C4878-1CEA-53F9-7812-3FE2002ADE90}"/>
              </a:ext>
            </a:extLst>
          </p:cNvPr>
          <p:cNvGrpSpPr>
            <a:grpSpLocks/>
          </p:cNvGrpSpPr>
          <p:nvPr/>
        </p:nvGrpSpPr>
        <p:grpSpPr bwMode="auto">
          <a:xfrm>
            <a:off x="355944" y="329441"/>
            <a:ext cx="5892456" cy="1870420"/>
            <a:chOff x="107840625" y="109435200"/>
            <a:chExt cx="4686300" cy="1485900"/>
          </a:xfrm>
        </p:grpSpPr>
        <p:sp>
          <p:nvSpPr>
            <p:cNvPr id="4" name="Rectangle 3" hidden="1">
              <a:extLst>
                <a:ext uri="{FF2B5EF4-FFF2-40B4-BE49-F238E27FC236}">
                  <a16:creationId xmlns:a16="http://schemas.microsoft.com/office/drawing/2014/main" id="{05AAD74D-531E-F3AD-E8EF-FDC04AD8921A}"/>
                </a:ext>
              </a:extLst>
            </p:cNvPr>
            <p:cNvSpPr>
              <a:spLocks noChangeArrowheads="1"/>
            </p:cNvSpPr>
            <p:nvPr/>
          </p:nvSpPr>
          <p:spPr bwMode="auto">
            <a:xfrm>
              <a:off x="107840625" y="109435200"/>
              <a:ext cx="4686300" cy="1485900"/>
            </a:xfrm>
            <a:prstGeom prst="rect">
              <a:avLst/>
            </a:prstGeom>
            <a:solidFill>
              <a:srgbClr val="FFFFFF"/>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grpSp>
          <p:nvGrpSpPr>
            <p:cNvPr id="5" name="Group 4">
              <a:extLst>
                <a:ext uri="{FF2B5EF4-FFF2-40B4-BE49-F238E27FC236}">
                  <a16:creationId xmlns:a16="http://schemas.microsoft.com/office/drawing/2014/main" id="{A05ABCC8-A51E-4790-8354-7384B3C3C35C}"/>
                </a:ext>
              </a:extLst>
            </p:cNvPr>
            <p:cNvGrpSpPr>
              <a:grpSpLocks/>
            </p:cNvGrpSpPr>
            <p:nvPr/>
          </p:nvGrpSpPr>
          <p:grpSpPr bwMode="auto">
            <a:xfrm>
              <a:off x="107840625" y="109435200"/>
              <a:ext cx="4686300" cy="1485900"/>
              <a:chOff x="107840625" y="109435200"/>
              <a:chExt cx="4686300" cy="1485900"/>
            </a:xfrm>
          </p:grpSpPr>
          <p:sp>
            <p:nvSpPr>
              <p:cNvPr id="6" name="Rectangle 5">
                <a:extLst>
                  <a:ext uri="{FF2B5EF4-FFF2-40B4-BE49-F238E27FC236}">
                    <a16:creationId xmlns:a16="http://schemas.microsoft.com/office/drawing/2014/main" id="{4B859137-FEED-9362-72AE-535F9121EDA6}"/>
                  </a:ext>
                </a:extLst>
              </p:cNvPr>
              <p:cNvSpPr>
                <a:spLocks noChangeArrowheads="1"/>
              </p:cNvSpPr>
              <p:nvPr/>
            </p:nvSpPr>
            <p:spPr bwMode="auto">
              <a:xfrm>
                <a:off x="107840625" y="110121000"/>
                <a:ext cx="4686300" cy="800100"/>
              </a:xfrm>
              <a:prstGeom prst="rect">
                <a:avLst/>
              </a:prstGeom>
              <a:solidFill>
                <a:srgbClr val="0070C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7" name="AutoShape 6">
                <a:extLst>
                  <a:ext uri="{FF2B5EF4-FFF2-40B4-BE49-F238E27FC236}">
                    <a16:creationId xmlns:a16="http://schemas.microsoft.com/office/drawing/2014/main" id="{41804059-E7EF-8157-2261-05ACBB587DC7}"/>
                  </a:ext>
                </a:extLst>
              </p:cNvPr>
              <p:cNvSpPr>
                <a:spLocks noChangeArrowheads="1"/>
              </p:cNvSpPr>
              <p:nvPr/>
            </p:nvSpPr>
            <p:spPr bwMode="auto">
              <a:xfrm>
                <a:off x="109040775" y="109835250"/>
                <a:ext cx="3200400" cy="581025"/>
              </a:xfrm>
              <a:prstGeom prst="roundRect">
                <a:avLst>
                  <a:gd name="adj" fmla="val 50000"/>
                </a:avLst>
              </a:prstGeom>
              <a:solidFill>
                <a:srgbClr val="FFFFFF"/>
              </a:solidFill>
              <a:ln w="15875" algn="in">
                <a:solidFill>
                  <a:srgbClr val="336666"/>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8" name="Text Box 7">
                <a:extLst>
                  <a:ext uri="{FF2B5EF4-FFF2-40B4-BE49-F238E27FC236}">
                    <a16:creationId xmlns:a16="http://schemas.microsoft.com/office/drawing/2014/main" id="{5FF282E1-1049-764E-141D-958462BC4E2C}"/>
                  </a:ext>
                </a:extLst>
              </p:cNvPr>
              <p:cNvSpPr txBox="1">
                <a:spLocks noChangeArrowheads="1"/>
              </p:cNvSpPr>
              <p:nvPr/>
            </p:nvSpPr>
            <p:spPr bwMode="auto">
              <a:xfrm>
                <a:off x="109097925" y="109830487"/>
                <a:ext cx="3086100"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300" b="0" i="0" u="none" strike="noStrike" cap="none" normalizeH="0" baseline="0" dirty="0">
                    <a:ln>
                      <a:noFill/>
                    </a:ln>
                    <a:solidFill>
                      <a:srgbClr val="000000"/>
                    </a:solidFill>
                    <a:effectLst/>
                    <a:latin typeface="Comic Sans MS" panose="030F0702030302020204" pitchFamily="66" charset="0"/>
                  </a:rPr>
                  <a:t>@JRSO_Lincs </a:t>
                </a:r>
                <a:endParaRPr kumimoji="0" lang="en-US" altLang="en-US" sz="3300" b="0" i="0" u="none" strike="noStrike" cap="none" normalizeH="0" baseline="0" dirty="0">
                  <a:ln>
                    <a:noFill/>
                  </a:ln>
                  <a:solidFill>
                    <a:schemeClr val="tx1"/>
                  </a:solidFill>
                  <a:effectLst/>
                  <a:latin typeface="Arial" panose="020B0604020202020204" pitchFamily="34" charset="0"/>
                </a:endParaRPr>
              </a:p>
            </p:txBody>
          </p:sp>
          <p:sp>
            <p:nvSpPr>
              <p:cNvPr id="9" name="Text Box 8">
                <a:extLst>
                  <a:ext uri="{FF2B5EF4-FFF2-40B4-BE49-F238E27FC236}">
                    <a16:creationId xmlns:a16="http://schemas.microsoft.com/office/drawing/2014/main" id="{3C89CB02-9303-5E5C-2CE0-94FC073AC03F}"/>
                  </a:ext>
                </a:extLst>
              </p:cNvPr>
              <p:cNvSpPr txBox="1">
                <a:spLocks noChangeArrowheads="1"/>
              </p:cNvSpPr>
              <p:nvPr/>
            </p:nvSpPr>
            <p:spPr bwMode="auto">
              <a:xfrm>
                <a:off x="109240800" y="109435200"/>
                <a:ext cx="32004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Text Box 9">
                <a:extLst>
                  <a:ext uri="{FF2B5EF4-FFF2-40B4-BE49-F238E27FC236}">
                    <a16:creationId xmlns:a16="http://schemas.microsoft.com/office/drawing/2014/main" id="{A36F5DA0-58B3-F733-EE5B-70C2909BC649}"/>
                  </a:ext>
                </a:extLst>
              </p:cNvPr>
              <p:cNvSpPr txBox="1">
                <a:spLocks noChangeArrowheads="1"/>
              </p:cNvSpPr>
              <p:nvPr/>
            </p:nvSpPr>
            <p:spPr bwMode="auto">
              <a:xfrm>
                <a:off x="108069225" y="110425800"/>
                <a:ext cx="40005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FFFFFF"/>
                    </a:solidFill>
                    <a:effectLst/>
                    <a:latin typeface="Calibri" panose="020F0502020204030204" pitchFamily="34" charset="0"/>
                  </a:rPr>
                  <a:t>Keeping in touch!  </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grpSp>
      </p:grpSp>
      <p:pic>
        <p:nvPicPr>
          <p:cNvPr id="5122" name="Picture 2">
            <a:extLst>
              <a:ext uri="{FF2B5EF4-FFF2-40B4-BE49-F238E27FC236}">
                <a16:creationId xmlns:a16="http://schemas.microsoft.com/office/drawing/2014/main" id="{1A07BF18-8016-CF63-8E0C-49EF64A5DD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364" y="2583537"/>
            <a:ext cx="2561384" cy="253872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19" name="TextBox 18">
            <a:extLst>
              <a:ext uri="{FF2B5EF4-FFF2-40B4-BE49-F238E27FC236}">
                <a16:creationId xmlns:a16="http://schemas.microsoft.com/office/drawing/2014/main" id="{482CF7BC-668D-F9A6-F527-9E6E60757C0D}"/>
              </a:ext>
            </a:extLst>
          </p:cNvPr>
          <p:cNvSpPr txBox="1"/>
          <p:nvPr/>
        </p:nvSpPr>
        <p:spPr>
          <a:xfrm>
            <a:off x="3303768" y="2379710"/>
            <a:ext cx="8083826" cy="3242747"/>
          </a:xfrm>
          <a:prstGeom prst="rect">
            <a:avLst/>
          </a:prstGeom>
          <a:noFill/>
        </p:spPr>
        <p:txBody>
          <a:bodyPr wrap="square">
            <a:spAutoFit/>
          </a:bodyPr>
          <a:lstStyle/>
          <a:p>
            <a:pPr marL="0" marR="0" indent="0" algn="just">
              <a:lnSpc>
                <a:spcPct val="119000"/>
              </a:lnSpc>
              <a:spcBef>
                <a:spcPts val="0"/>
              </a:spcBef>
              <a:spcAft>
                <a:spcPts val="600"/>
              </a:spcAft>
            </a:pPr>
            <a:r>
              <a:rPr lang="en-US" sz="1800" b="1" kern="1400" dirty="0">
                <a:ln>
                  <a:noFill/>
                </a:ln>
                <a:solidFill>
                  <a:srgbClr val="000000"/>
                </a:solidFill>
                <a:effectLst/>
                <a:latin typeface="Calibri" panose="020F0502020204030204" pitchFamily="34" charset="0"/>
              </a:rPr>
              <a:t>Newsletters</a:t>
            </a:r>
            <a:endParaRPr lang="en-US" sz="1200" kern="1400" dirty="0">
              <a:ln>
                <a:noFill/>
              </a:ln>
              <a:solidFill>
                <a:srgbClr val="000000"/>
              </a:solidFill>
              <a:effectLst/>
              <a:latin typeface="Calibri" panose="020F0502020204030204" pitchFamily="34" charset="0"/>
            </a:endParaRPr>
          </a:p>
          <a:p>
            <a:pPr marL="0" marR="0" indent="0" algn="just">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Want to see your school make the news?! Termly newsletters are sent out to Lincolnshire Schools with all the current Road Safety news and updates.</a:t>
            </a:r>
            <a:endParaRPr lang="en-US" sz="1200" kern="1400" dirty="0">
              <a:ln>
                <a:noFill/>
              </a:ln>
              <a:solidFill>
                <a:srgbClr val="000000"/>
              </a:solidFill>
              <a:effectLst/>
              <a:latin typeface="Calibri" panose="020F0502020204030204" pitchFamily="34" charset="0"/>
            </a:endParaRPr>
          </a:p>
          <a:p>
            <a:pPr marL="0" marR="0" indent="0" algn="just">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You have the chance to share you’re your work and achievements by writing your own articles to include it!  </a:t>
            </a:r>
            <a:endParaRPr lang="en-US" sz="1200" kern="1400" dirty="0">
              <a:ln>
                <a:noFill/>
              </a:ln>
              <a:solidFill>
                <a:srgbClr val="000000"/>
              </a:solidFill>
              <a:effectLst/>
              <a:latin typeface="Calibri" panose="020F0502020204030204" pitchFamily="34" charset="0"/>
            </a:endParaRPr>
          </a:p>
          <a:p>
            <a:pPr marL="0" marR="0" indent="0" algn="just">
              <a:lnSpc>
                <a:spcPct val="119000"/>
              </a:lnSpc>
              <a:spcBef>
                <a:spcPts val="0"/>
              </a:spcBef>
              <a:spcAft>
                <a:spcPts val="600"/>
              </a:spcAft>
            </a:pPr>
            <a:r>
              <a:rPr lang="en-US" sz="1800" kern="1400" dirty="0">
                <a:ln>
                  <a:noFill/>
                </a:ln>
                <a:solidFill>
                  <a:srgbClr val="000000"/>
                </a:solidFill>
                <a:effectLst/>
                <a:latin typeface="Calibri" panose="020F0502020204030204" pitchFamily="34" charset="0"/>
              </a:rPr>
              <a:t>Your school may also create their own newsletter. If they do, ask if JRSOs can have their own section, you can then use this to tell people about the great work that you are doing!</a:t>
            </a:r>
            <a:endParaRPr lang="en-US" sz="12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US" sz="1200" kern="1400" dirty="0">
                <a:ln>
                  <a:noFill/>
                </a:ln>
                <a:solidFill>
                  <a:srgbClr val="000000"/>
                </a:solidFill>
                <a:effectLst/>
                <a:latin typeface="Calibri" panose="020F0502020204030204" pitchFamily="34" charset="0"/>
              </a:rPr>
              <a:t> </a:t>
            </a:r>
          </a:p>
        </p:txBody>
      </p:sp>
    </p:spTree>
    <p:extLst>
      <p:ext uri="{BB962C8B-B14F-4D97-AF65-F5344CB8AC3E}">
        <p14:creationId xmlns:p14="http://schemas.microsoft.com/office/powerpoint/2010/main" val="1719239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55982D40-A495-4AC1-997D-FAEC77F543E2}"/>
              </a:ext>
            </a:extLst>
          </p:cNvPr>
          <p:cNvGrpSpPr>
            <a:grpSpLocks/>
          </p:cNvGrpSpPr>
          <p:nvPr/>
        </p:nvGrpSpPr>
        <p:grpSpPr bwMode="auto">
          <a:xfrm>
            <a:off x="355943" y="-344556"/>
            <a:ext cx="6601447" cy="2241480"/>
            <a:chOff x="107840625" y="109435200"/>
            <a:chExt cx="4686300" cy="1485900"/>
          </a:xfrm>
        </p:grpSpPr>
        <p:sp>
          <p:nvSpPr>
            <p:cNvPr id="3" name="Rectangle 3" hidden="1">
              <a:extLst>
                <a:ext uri="{FF2B5EF4-FFF2-40B4-BE49-F238E27FC236}">
                  <a16:creationId xmlns:a16="http://schemas.microsoft.com/office/drawing/2014/main" id="{36C5FD25-2404-1AA7-6EFA-E8AB5158D4CE}"/>
                </a:ext>
              </a:extLst>
            </p:cNvPr>
            <p:cNvSpPr>
              <a:spLocks noChangeArrowheads="1"/>
            </p:cNvSpPr>
            <p:nvPr/>
          </p:nvSpPr>
          <p:spPr bwMode="auto">
            <a:xfrm>
              <a:off x="107840625" y="109435200"/>
              <a:ext cx="4686300" cy="1485900"/>
            </a:xfrm>
            <a:prstGeom prst="rect">
              <a:avLst/>
            </a:prstGeom>
            <a:solidFill>
              <a:srgbClr val="FFFFFF"/>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grpSp>
          <p:nvGrpSpPr>
            <p:cNvPr id="4" name="Group 4">
              <a:extLst>
                <a:ext uri="{FF2B5EF4-FFF2-40B4-BE49-F238E27FC236}">
                  <a16:creationId xmlns:a16="http://schemas.microsoft.com/office/drawing/2014/main" id="{EC92DFA5-7CD3-4A92-D8A7-0C4456A148C6}"/>
                </a:ext>
              </a:extLst>
            </p:cNvPr>
            <p:cNvGrpSpPr>
              <a:grpSpLocks/>
            </p:cNvGrpSpPr>
            <p:nvPr/>
          </p:nvGrpSpPr>
          <p:grpSpPr bwMode="auto">
            <a:xfrm>
              <a:off x="107840625" y="109435200"/>
              <a:ext cx="4686300" cy="1485900"/>
              <a:chOff x="107840625" y="109435200"/>
              <a:chExt cx="4686300" cy="1485900"/>
            </a:xfrm>
          </p:grpSpPr>
          <p:sp>
            <p:nvSpPr>
              <p:cNvPr id="5" name="Rectangle 5">
                <a:extLst>
                  <a:ext uri="{FF2B5EF4-FFF2-40B4-BE49-F238E27FC236}">
                    <a16:creationId xmlns:a16="http://schemas.microsoft.com/office/drawing/2014/main" id="{11E34605-D03C-92EF-0F14-08B8F0552101}"/>
                  </a:ext>
                </a:extLst>
              </p:cNvPr>
              <p:cNvSpPr>
                <a:spLocks noChangeArrowheads="1"/>
              </p:cNvSpPr>
              <p:nvPr/>
            </p:nvSpPr>
            <p:spPr bwMode="auto">
              <a:xfrm>
                <a:off x="107840625" y="110121000"/>
                <a:ext cx="4686300" cy="800100"/>
              </a:xfrm>
              <a:prstGeom prst="rect">
                <a:avLst/>
              </a:prstGeom>
              <a:solidFill>
                <a:srgbClr val="FFCC33"/>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6" name="AutoShape 6">
                <a:extLst>
                  <a:ext uri="{FF2B5EF4-FFF2-40B4-BE49-F238E27FC236}">
                    <a16:creationId xmlns:a16="http://schemas.microsoft.com/office/drawing/2014/main" id="{FCAA6979-58A2-B04A-C0DA-5F8F44732FF5}"/>
                  </a:ext>
                </a:extLst>
              </p:cNvPr>
              <p:cNvSpPr>
                <a:spLocks noChangeArrowheads="1"/>
              </p:cNvSpPr>
              <p:nvPr/>
            </p:nvSpPr>
            <p:spPr bwMode="auto">
              <a:xfrm>
                <a:off x="109040775" y="109835250"/>
                <a:ext cx="3200400" cy="581025"/>
              </a:xfrm>
              <a:prstGeom prst="roundRect">
                <a:avLst>
                  <a:gd name="adj" fmla="val 50000"/>
                </a:avLst>
              </a:prstGeom>
              <a:solidFill>
                <a:srgbClr val="FFFFFF"/>
              </a:solidFill>
              <a:ln w="15875" algn="in">
                <a:solidFill>
                  <a:srgbClr val="336666"/>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7" name="Text Box 7">
                <a:extLst>
                  <a:ext uri="{FF2B5EF4-FFF2-40B4-BE49-F238E27FC236}">
                    <a16:creationId xmlns:a16="http://schemas.microsoft.com/office/drawing/2014/main" id="{F9B14374-C102-B2C4-522C-AFDB48A3B7D4}"/>
                  </a:ext>
                </a:extLst>
              </p:cNvPr>
              <p:cNvSpPr txBox="1">
                <a:spLocks noChangeArrowheads="1"/>
              </p:cNvSpPr>
              <p:nvPr/>
            </p:nvSpPr>
            <p:spPr bwMode="auto">
              <a:xfrm>
                <a:off x="109097925" y="109830487"/>
                <a:ext cx="3086100"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300" b="0" i="0" u="none" strike="noStrike" cap="none" normalizeH="0" baseline="0" dirty="0">
                    <a:ln>
                      <a:noFill/>
                    </a:ln>
                    <a:solidFill>
                      <a:srgbClr val="336666"/>
                    </a:solidFill>
                    <a:effectLst/>
                    <a:latin typeface="Cambria" panose="02040503050406030204" pitchFamily="18" charset="0"/>
                  </a:rPr>
                  <a:t>JRSO THEMES</a:t>
                </a:r>
                <a:endParaRPr kumimoji="0" lang="en-US" altLang="en-US" sz="3300" b="0" i="0" u="none" strike="noStrike" cap="none" normalizeH="0" baseline="0" dirty="0">
                  <a:ln>
                    <a:noFill/>
                  </a:ln>
                  <a:solidFill>
                    <a:schemeClr val="tx1"/>
                  </a:solidFill>
                  <a:effectLst/>
                  <a:latin typeface="Arial" panose="020B0604020202020204" pitchFamily="34" charset="0"/>
                </a:endParaRPr>
              </a:p>
            </p:txBody>
          </p:sp>
          <p:sp>
            <p:nvSpPr>
              <p:cNvPr id="8" name="Text Box 8">
                <a:extLst>
                  <a:ext uri="{FF2B5EF4-FFF2-40B4-BE49-F238E27FC236}">
                    <a16:creationId xmlns:a16="http://schemas.microsoft.com/office/drawing/2014/main" id="{8A2D0299-27FE-C24F-A1A8-EBF2B281CB7D}"/>
                  </a:ext>
                </a:extLst>
              </p:cNvPr>
              <p:cNvSpPr txBox="1">
                <a:spLocks noChangeArrowheads="1"/>
              </p:cNvSpPr>
              <p:nvPr/>
            </p:nvSpPr>
            <p:spPr bwMode="auto">
              <a:xfrm>
                <a:off x="109240800" y="109435200"/>
                <a:ext cx="32004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 Box 9">
                <a:extLst>
                  <a:ext uri="{FF2B5EF4-FFF2-40B4-BE49-F238E27FC236}">
                    <a16:creationId xmlns:a16="http://schemas.microsoft.com/office/drawing/2014/main" id="{D55AF0CE-9C95-23F1-C1A8-5961230ED1AE}"/>
                  </a:ext>
                </a:extLst>
              </p:cNvPr>
              <p:cNvSpPr txBox="1">
                <a:spLocks noChangeArrowheads="1"/>
              </p:cNvSpPr>
              <p:nvPr/>
            </p:nvSpPr>
            <p:spPr bwMode="auto">
              <a:xfrm>
                <a:off x="108069225" y="110425800"/>
                <a:ext cx="40005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latin typeface="Arial" panose="020B0604020202020204" pitchFamily="34" charset="0"/>
                  </a:rPr>
                  <a:t>Your focuses across the year!</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grpSp>
      </p:grpSp>
      <p:sp>
        <p:nvSpPr>
          <p:cNvPr id="11" name="TextBox 10">
            <a:extLst>
              <a:ext uri="{FF2B5EF4-FFF2-40B4-BE49-F238E27FC236}">
                <a16:creationId xmlns:a16="http://schemas.microsoft.com/office/drawing/2014/main" id="{E948E5BF-BBE3-81F9-B3CA-C760CB4C9F53}"/>
              </a:ext>
            </a:extLst>
          </p:cNvPr>
          <p:cNvSpPr txBox="1"/>
          <p:nvPr/>
        </p:nvSpPr>
        <p:spPr>
          <a:xfrm>
            <a:off x="1310899" y="1896924"/>
            <a:ext cx="9570201" cy="3751861"/>
          </a:xfrm>
          <a:prstGeom prst="rect">
            <a:avLst/>
          </a:prstGeom>
          <a:noFill/>
        </p:spPr>
        <p:txBody>
          <a:bodyPr wrap="square">
            <a:spAutoFit/>
          </a:bodyPr>
          <a:lstStyle/>
          <a:p>
            <a:pPr marL="0" marR="0" indent="0" algn="l">
              <a:lnSpc>
                <a:spcPct val="119000"/>
              </a:lnSpc>
              <a:spcBef>
                <a:spcPts val="0"/>
              </a:spcBef>
              <a:spcAft>
                <a:spcPts val="600"/>
              </a:spcAft>
            </a:pPr>
            <a:r>
              <a:rPr lang="en-US" kern="1400" dirty="0">
                <a:solidFill>
                  <a:srgbClr val="000000"/>
                </a:solidFill>
                <a:latin typeface="Calibri" panose="020F0502020204030204" pitchFamily="34" charset="0"/>
              </a:rPr>
              <a:t>To successfully complete your time as school JRSO’s, you will need to cover the following 3 Termly themes. </a:t>
            </a:r>
          </a:p>
          <a:p>
            <a:pPr marL="0" marR="0" indent="0" algn="ctr">
              <a:lnSpc>
                <a:spcPct val="119000"/>
              </a:lnSpc>
              <a:spcBef>
                <a:spcPts val="0"/>
              </a:spcBef>
              <a:spcAft>
                <a:spcPts val="600"/>
              </a:spcAft>
            </a:pPr>
            <a:r>
              <a:rPr lang="en-US" sz="2400" b="1" kern="1400" dirty="0">
                <a:solidFill>
                  <a:srgbClr val="000000"/>
                </a:solidFill>
                <a:latin typeface="Calibri" panose="020F0502020204030204" pitchFamily="34" charset="0"/>
              </a:rPr>
              <a:t>Autumn Term: Pedestrian Safety </a:t>
            </a:r>
          </a:p>
          <a:p>
            <a:pPr marL="0" marR="0" indent="0" algn="ctr">
              <a:lnSpc>
                <a:spcPct val="119000"/>
              </a:lnSpc>
              <a:spcBef>
                <a:spcPts val="0"/>
              </a:spcBef>
              <a:spcAft>
                <a:spcPts val="600"/>
              </a:spcAft>
            </a:pPr>
            <a:r>
              <a:rPr lang="en-US" sz="2400" b="1" kern="1400" dirty="0">
                <a:ln>
                  <a:noFill/>
                </a:ln>
                <a:solidFill>
                  <a:srgbClr val="000000"/>
                </a:solidFill>
                <a:effectLst/>
                <a:latin typeface="Calibri" panose="020F0502020204030204" pitchFamily="34" charset="0"/>
              </a:rPr>
              <a:t>Spring Term</a:t>
            </a:r>
            <a:r>
              <a:rPr lang="en-US" sz="2400" b="1" kern="1400" dirty="0">
                <a:solidFill>
                  <a:srgbClr val="000000"/>
                </a:solidFill>
                <a:latin typeface="Calibri" panose="020F0502020204030204" pitchFamily="34" charset="0"/>
              </a:rPr>
              <a:t>: In Car Safety</a:t>
            </a:r>
          </a:p>
          <a:p>
            <a:pPr marL="0" marR="0" indent="0" algn="ctr">
              <a:lnSpc>
                <a:spcPct val="119000"/>
              </a:lnSpc>
              <a:spcBef>
                <a:spcPts val="0"/>
              </a:spcBef>
              <a:spcAft>
                <a:spcPts val="600"/>
              </a:spcAft>
            </a:pPr>
            <a:r>
              <a:rPr lang="en-US" sz="2400" b="1" kern="1400" dirty="0">
                <a:ln>
                  <a:noFill/>
                </a:ln>
                <a:solidFill>
                  <a:srgbClr val="000000"/>
                </a:solidFill>
                <a:effectLst/>
                <a:latin typeface="Calibri" panose="020F0502020204030204" pitchFamily="34" charset="0"/>
              </a:rPr>
              <a:t>Summer Term</a:t>
            </a:r>
            <a:r>
              <a:rPr lang="en-US" sz="2400" b="1" kern="1400" dirty="0">
                <a:solidFill>
                  <a:srgbClr val="000000"/>
                </a:solidFill>
                <a:latin typeface="Calibri" panose="020F0502020204030204" pitchFamily="34" charset="0"/>
              </a:rPr>
              <a:t>: Out and About</a:t>
            </a:r>
          </a:p>
          <a:p>
            <a:pPr marL="0" marR="0" indent="0">
              <a:lnSpc>
                <a:spcPct val="119000"/>
              </a:lnSpc>
              <a:spcBef>
                <a:spcPts val="0"/>
              </a:spcBef>
              <a:spcAft>
                <a:spcPts val="600"/>
              </a:spcAft>
            </a:pPr>
            <a:endParaRPr lang="en-US" kern="1400" dirty="0">
              <a:ln>
                <a:noFill/>
              </a:ln>
              <a:solidFill>
                <a:srgbClr val="000000"/>
              </a:solidFill>
              <a:effectLst/>
              <a:latin typeface="Calibri" panose="020F0502020204030204" pitchFamily="34" charset="0"/>
            </a:endParaRPr>
          </a:p>
          <a:p>
            <a:pPr marL="0" marR="0" indent="0">
              <a:lnSpc>
                <a:spcPct val="119000"/>
              </a:lnSpc>
              <a:spcBef>
                <a:spcPts val="0"/>
              </a:spcBef>
              <a:spcAft>
                <a:spcPts val="600"/>
              </a:spcAft>
            </a:pPr>
            <a:r>
              <a:rPr lang="en-US" kern="1400" dirty="0">
                <a:ln>
                  <a:noFill/>
                </a:ln>
                <a:solidFill>
                  <a:srgbClr val="000000"/>
                </a:solidFill>
                <a:effectLst/>
                <a:latin typeface="Calibri" panose="020F0502020204030204" pitchFamily="34" charset="0"/>
              </a:rPr>
              <a:t>If you</a:t>
            </a:r>
            <a:r>
              <a:rPr lang="en-US" kern="1400" dirty="0">
                <a:solidFill>
                  <a:srgbClr val="000000"/>
                </a:solidFill>
                <a:latin typeface="Calibri" panose="020F0502020204030204" pitchFamily="34" charset="0"/>
              </a:rPr>
              <a:t> and your schools register as JRSOs in the Autumn Term then your first theme will be Pedestrian Safety.  If you become a JRSO in the Spring term your first theme will be In Car Safety. If you become a JRSO in the Summer Term, your first theme will be Out and About. </a:t>
            </a:r>
            <a:endParaRPr lang="en-US" kern="1400" dirty="0">
              <a:ln>
                <a:noFill/>
              </a:ln>
              <a:solidFill>
                <a:srgbClr val="000000"/>
              </a:solidFill>
              <a:effectLst/>
              <a:latin typeface="Calibri" panose="020F0502020204030204" pitchFamily="34" charset="0"/>
            </a:endParaRPr>
          </a:p>
        </p:txBody>
      </p:sp>
      <p:sp>
        <p:nvSpPr>
          <p:cNvPr id="12" name="Action Button: Go Forward or Next 11">
            <a:hlinkClick r:id="" action="ppaction://hlinkshowjump?jump=nextslide" highlightClick="1"/>
            <a:extLst>
              <a:ext uri="{FF2B5EF4-FFF2-40B4-BE49-F238E27FC236}">
                <a16:creationId xmlns:a16="http://schemas.microsoft.com/office/drawing/2014/main" id="{B4885AAD-7178-CB8A-2FF9-65C59A2380EF}"/>
              </a:ext>
            </a:extLst>
          </p:cNvPr>
          <p:cNvSpPr/>
          <p:nvPr/>
        </p:nvSpPr>
        <p:spPr>
          <a:xfrm>
            <a:off x="11277110" y="5098281"/>
            <a:ext cx="663588" cy="662609"/>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1972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55982D40-A495-4AC1-997D-FAEC77F543E2}"/>
              </a:ext>
            </a:extLst>
          </p:cNvPr>
          <p:cNvGrpSpPr>
            <a:grpSpLocks/>
          </p:cNvGrpSpPr>
          <p:nvPr/>
        </p:nvGrpSpPr>
        <p:grpSpPr bwMode="auto">
          <a:xfrm>
            <a:off x="355943" y="-344556"/>
            <a:ext cx="6601447" cy="2241480"/>
            <a:chOff x="107840625" y="109435200"/>
            <a:chExt cx="4686300" cy="1485900"/>
          </a:xfrm>
        </p:grpSpPr>
        <p:sp>
          <p:nvSpPr>
            <p:cNvPr id="3" name="Rectangle 3" hidden="1">
              <a:extLst>
                <a:ext uri="{FF2B5EF4-FFF2-40B4-BE49-F238E27FC236}">
                  <a16:creationId xmlns:a16="http://schemas.microsoft.com/office/drawing/2014/main" id="{36C5FD25-2404-1AA7-6EFA-E8AB5158D4CE}"/>
                </a:ext>
              </a:extLst>
            </p:cNvPr>
            <p:cNvSpPr>
              <a:spLocks noChangeArrowheads="1"/>
            </p:cNvSpPr>
            <p:nvPr/>
          </p:nvSpPr>
          <p:spPr bwMode="auto">
            <a:xfrm>
              <a:off x="107840625" y="109435200"/>
              <a:ext cx="4686300" cy="1485900"/>
            </a:xfrm>
            <a:prstGeom prst="rect">
              <a:avLst/>
            </a:prstGeom>
            <a:solidFill>
              <a:srgbClr val="FFFFFF"/>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grpSp>
          <p:nvGrpSpPr>
            <p:cNvPr id="4" name="Group 4">
              <a:extLst>
                <a:ext uri="{FF2B5EF4-FFF2-40B4-BE49-F238E27FC236}">
                  <a16:creationId xmlns:a16="http://schemas.microsoft.com/office/drawing/2014/main" id="{EC92DFA5-7CD3-4A92-D8A7-0C4456A148C6}"/>
                </a:ext>
              </a:extLst>
            </p:cNvPr>
            <p:cNvGrpSpPr>
              <a:grpSpLocks/>
            </p:cNvGrpSpPr>
            <p:nvPr/>
          </p:nvGrpSpPr>
          <p:grpSpPr bwMode="auto">
            <a:xfrm>
              <a:off x="107840625" y="109435200"/>
              <a:ext cx="4686300" cy="1485900"/>
              <a:chOff x="107840625" y="109435200"/>
              <a:chExt cx="4686300" cy="1485900"/>
            </a:xfrm>
          </p:grpSpPr>
          <p:sp>
            <p:nvSpPr>
              <p:cNvPr id="5" name="Rectangle 5">
                <a:extLst>
                  <a:ext uri="{FF2B5EF4-FFF2-40B4-BE49-F238E27FC236}">
                    <a16:creationId xmlns:a16="http://schemas.microsoft.com/office/drawing/2014/main" id="{11E34605-D03C-92EF-0F14-08B8F0552101}"/>
                  </a:ext>
                </a:extLst>
              </p:cNvPr>
              <p:cNvSpPr>
                <a:spLocks noChangeArrowheads="1"/>
              </p:cNvSpPr>
              <p:nvPr/>
            </p:nvSpPr>
            <p:spPr bwMode="auto">
              <a:xfrm>
                <a:off x="107840625" y="110121000"/>
                <a:ext cx="4686300" cy="800100"/>
              </a:xfrm>
              <a:prstGeom prst="rect">
                <a:avLst/>
              </a:prstGeom>
              <a:solidFill>
                <a:srgbClr val="FFCC33"/>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6" name="AutoShape 6">
                <a:extLst>
                  <a:ext uri="{FF2B5EF4-FFF2-40B4-BE49-F238E27FC236}">
                    <a16:creationId xmlns:a16="http://schemas.microsoft.com/office/drawing/2014/main" id="{FCAA6979-58A2-B04A-C0DA-5F8F44732FF5}"/>
                  </a:ext>
                </a:extLst>
              </p:cNvPr>
              <p:cNvSpPr>
                <a:spLocks noChangeArrowheads="1"/>
              </p:cNvSpPr>
              <p:nvPr/>
            </p:nvSpPr>
            <p:spPr bwMode="auto">
              <a:xfrm>
                <a:off x="109040775" y="109835250"/>
                <a:ext cx="3200400" cy="581025"/>
              </a:xfrm>
              <a:prstGeom prst="roundRect">
                <a:avLst>
                  <a:gd name="adj" fmla="val 50000"/>
                </a:avLst>
              </a:prstGeom>
              <a:solidFill>
                <a:srgbClr val="FFFFFF"/>
              </a:solidFill>
              <a:ln w="15875" algn="in">
                <a:solidFill>
                  <a:srgbClr val="336666"/>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7" name="Text Box 7">
                <a:extLst>
                  <a:ext uri="{FF2B5EF4-FFF2-40B4-BE49-F238E27FC236}">
                    <a16:creationId xmlns:a16="http://schemas.microsoft.com/office/drawing/2014/main" id="{F9B14374-C102-B2C4-522C-AFDB48A3B7D4}"/>
                  </a:ext>
                </a:extLst>
              </p:cNvPr>
              <p:cNvSpPr txBox="1">
                <a:spLocks noChangeArrowheads="1"/>
              </p:cNvSpPr>
              <p:nvPr/>
            </p:nvSpPr>
            <p:spPr bwMode="auto">
              <a:xfrm>
                <a:off x="109097925" y="109830487"/>
                <a:ext cx="3086100" cy="552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0" tIns="0" rIns="0" bIns="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300" b="0" i="0" u="none" strike="noStrike" cap="none" normalizeH="0" baseline="0" dirty="0">
                    <a:ln>
                      <a:noFill/>
                    </a:ln>
                    <a:solidFill>
                      <a:schemeClr val="tx1"/>
                    </a:solidFill>
                    <a:effectLst/>
                    <a:latin typeface="Arial" panose="020B0604020202020204" pitchFamily="34" charset="0"/>
                  </a:rPr>
                  <a:t>Next Steps</a:t>
                </a:r>
              </a:p>
            </p:txBody>
          </p:sp>
          <p:sp>
            <p:nvSpPr>
              <p:cNvPr id="8" name="Text Box 8">
                <a:extLst>
                  <a:ext uri="{FF2B5EF4-FFF2-40B4-BE49-F238E27FC236}">
                    <a16:creationId xmlns:a16="http://schemas.microsoft.com/office/drawing/2014/main" id="{8A2D0299-27FE-C24F-A1A8-EBF2B281CB7D}"/>
                  </a:ext>
                </a:extLst>
              </p:cNvPr>
              <p:cNvSpPr txBox="1">
                <a:spLocks noChangeArrowheads="1"/>
              </p:cNvSpPr>
              <p:nvPr/>
            </p:nvSpPr>
            <p:spPr bwMode="auto">
              <a:xfrm>
                <a:off x="109240800" y="109435200"/>
                <a:ext cx="32004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 Box 9">
                <a:extLst>
                  <a:ext uri="{FF2B5EF4-FFF2-40B4-BE49-F238E27FC236}">
                    <a16:creationId xmlns:a16="http://schemas.microsoft.com/office/drawing/2014/main" id="{D55AF0CE-9C95-23F1-C1A8-5961230ED1AE}"/>
                  </a:ext>
                </a:extLst>
              </p:cNvPr>
              <p:cNvSpPr txBox="1">
                <a:spLocks noChangeArrowheads="1"/>
              </p:cNvSpPr>
              <p:nvPr/>
            </p:nvSpPr>
            <p:spPr bwMode="auto">
              <a:xfrm>
                <a:off x="108069225" y="110425800"/>
                <a:ext cx="4000500" cy="333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Arial" panose="020B0604020202020204" pitchFamily="34" charset="0"/>
                  </a:rPr>
                  <a:t>What should you do next? </a:t>
                </a:r>
              </a:p>
            </p:txBody>
          </p:sp>
        </p:grpSp>
      </p:grpSp>
      <p:sp>
        <p:nvSpPr>
          <p:cNvPr id="11" name="TextBox 10">
            <a:extLst>
              <a:ext uri="{FF2B5EF4-FFF2-40B4-BE49-F238E27FC236}">
                <a16:creationId xmlns:a16="http://schemas.microsoft.com/office/drawing/2014/main" id="{E948E5BF-BBE3-81F9-B3CA-C760CB4C9F53}"/>
              </a:ext>
            </a:extLst>
          </p:cNvPr>
          <p:cNvSpPr txBox="1"/>
          <p:nvPr/>
        </p:nvSpPr>
        <p:spPr>
          <a:xfrm>
            <a:off x="677965" y="2037178"/>
            <a:ext cx="10564114" cy="2786147"/>
          </a:xfrm>
          <a:prstGeom prst="rect">
            <a:avLst/>
          </a:prstGeom>
          <a:noFill/>
        </p:spPr>
        <p:txBody>
          <a:bodyPr wrap="square">
            <a:spAutoFit/>
          </a:bodyPr>
          <a:lstStyle/>
          <a:p>
            <a:pPr marL="0" marR="0" indent="0" algn="l">
              <a:lnSpc>
                <a:spcPct val="119000"/>
              </a:lnSpc>
              <a:spcBef>
                <a:spcPts val="0"/>
              </a:spcBef>
              <a:spcAft>
                <a:spcPts val="600"/>
              </a:spcAft>
            </a:pPr>
            <a:r>
              <a:rPr lang="en-US" sz="2000" kern="1400" dirty="0">
                <a:solidFill>
                  <a:srgbClr val="000000"/>
                </a:solidFill>
                <a:latin typeface="Calibri" panose="020F0502020204030204" pitchFamily="34" charset="0"/>
              </a:rPr>
              <a:t>Your local Road Safety Officer, </a:t>
            </a:r>
            <a:r>
              <a:rPr lang="en-US" sz="2000" kern="1400" dirty="0">
                <a:solidFill>
                  <a:srgbClr val="FF0000"/>
                </a:solidFill>
                <a:latin typeface="Calibri" panose="020F0502020204030204" pitchFamily="34" charset="0"/>
              </a:rPr>
              <a:t>Sam Smith</a:t>
            </a:r>
            <a:r>
              <a:rPr lang="en-US" sz="2000" kern="1400" dirty="0">
                <a:solidFill>
                  <a:srgbClr val="000000"/>
                </a:solidFill>
                <a:latin typeface="Calibri" panose="020F0502020204030204" pitchFamily="34" charset="0"/>
              </a:rPr>
              <a:t>, will send your first themed JRSO PowerPoint pack. This pack will contain all the information and support that you need to deliver road safety awareness in your school!  </a:t>
            </a:r>
          </a:p>
          <a:p>
            <a:pPr marL="0" marR="0" indent="0" algn="l">
              <a:lnSpc>
                <a:spcPct val="119000"/>
              </a:lnSpc>
              <a:spcBef>
                <a:spcPts val="0"/>
              </a:spcBef>
              <a:spcAft>
                <a:spcPts val="600"/>
              </a:spcAft>
            </a:pPr>
            <a:r>
              <a:rPr lang="en-US" sz="2000" kern="1400" dirty="0">
                <a:solidFill>
                  <a:srgbClr val="000000"/>
                </a:solidFill>
                <a:latin typeface="Calibri" panose="020F0502020204030204" pitchFamily="34" charset="0"/>
              </a:rPr>
              <a:t>Organise some time to sit with your designated adult school and work through the PowerPoint presentation. </a:t>
            </a:r>
          </a:p>
          <a:p>
            <a:pPr marL="0" marR="0" indent="0" algn="l">
              <a:lnSpc>
                <a:spcPct val="119000"/>
              </a:lnSpc>
              <a:spcBef>
                <a:spcPts val="0"/>
              </a:spcBef>
              <a:spcAft>
                <a:spcPts val="600"/>
              </a:spcAft>
            </a:pPr>
            <a:r>
              <a:rPr lang="en-US" sz="2000" kern="1400" dirty="0">
                <a:solidFill>
                  <a:srgbClr val="000000"/>
                </a:solidFill>
                <a:latin typeface="Calibri" panose="020F0502020204030204" pitchFamily="34" charset="0"/>
              </a:rPr>
              <a:t>Should you have any queries or need any further help </a:t>
            </a:r>
            <a:r>
              <a:rPr lang="en-US" sz="2000" kern="1400" dirty="0">
                <a:solidFill>
                  <a:srgbClr val="FF0000"/>
                </a:solidFill>
                <a:latin typeface="Calibri" panose="020F0502020204030204" pitchFamily="34" charset="0"/>
              </a:rPr>
              <a:t>Sam </a:t>
            </a:r>
            <a:r>
              <a:rPr lang="en-US" sz="2000" kern="1400" dirty="0">
                <a:solidFill>
                  <a:srgbClr val="000000"/>
                </a:solidFill>
                <a:latin typeface="Calibri" panose="020F0502020204030204" pitchFamily="34" charset="0"/>
              </a:rPr>
              <a:t>will be happy to chat with you. Email: </a:t>
            </a:r>
            <a:r>
              <a:rPr lang="en-US" sz="2000" kern="1400" dirty="0">
                <a:solidFill>
                  <a:srgbClr val="FF0000"/>
                </a:solidFill>
                <a:latin typeface="Calibri" panose="020F0502020204030204" pitchFamily="34" charset="0"/>
              </a:rPr>
              <a:t>samantham.smith@lincolnshire.gov.uk</a:t>
            </a:r>
            <a:r>
              <a:rPr lang="en-US" sz="1400" kern="1400" dirty="0">
                <a:solidFill>
                  <a:srgbClr val="000000"/>
                </a:solidFill>
                <a:latin typeface="Calibri" panose="020F0502020204030204" pitchFamily="34" charset="0"/>
              </a:rPr>
              <a:t>   </a:t>
            </a:r>
            <a:endParaRPr lang="en-US" sz="1400" kern="1400" dirty="0">
              <a:ln>
                <a:noFill/>
              </a:ln>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23107052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E8564CB1BF1544394460828A97E5E9F" ma:contentTypeVersion="14" ma:contentTypeDescription="Create a new document." ma:contentTypeScope="" ma:versionID="d91cb07cad91491535df9be7daa64328">
  <xsd:schema xmlns:xsd="http://www.w3.org/2001/XMLSchema" xmlns:xs="http://www.w3.org/2001/XMLSchema" xmlns:p="http://schemas.microsoft.com/office/2006/metadata/properties" xmlns:ns2="dc9d628d-673b-4fdd-918d-27ff6b560e7e" xmlns:ns3="de333c3d-b222-411a-97fb-ac8727d89fa3" targetNamespace="http://schemas.microsoft.com/office/2006/metadata/properties" ma:root="true" ma:fieldsID="ca506dfbf62c32117d3c00b02f9a37c2" ns2:_="" ns3:_="">
    <xsd:import namespace="dc9d628d-673b-4fdd-918d-27ff6b560e7e"/>
    <xsd:import namespace="de333c3d-b222-411a-97fb-ac8727d89fa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9d628d-673b-4fdd-918d-27ff6b560e7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0cb4337f-889a-49cc-a650-7850101ac6d7"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e333c3d-b222-411a-97fb-ac8727d89fa3"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6bba0e28-69a7-4035-870e-9e5122dd9f1e}" ma:internalName="TaxCatchAll" ma:showField="CatchAllData" ma:web="de333c3d-b222-411a-97fb-ac8727d89fa3">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c9d628d-673b-4fdd-918d-27ff6b560e7e">
      <Terms xmlns="http://schemas.microsoft.com/office/infopath/2007/PartnerControls"/>
    </lcf76f155ced4ddcb4097134ff3c332f>
    <TaxCatchAll xmlns="de333c3d-b222-411a-97fb-ac8727d89fa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5AB285-F6A8-42D0-90D3-0E3A643725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9d628d-673b-4fdd-918d-27ff6b560e7e"/>
    <ds:schemaRef ds:uri="de333c3d-b222-411a-97fb-ac8727d89f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F6A8204-52F4-4036-ADFD-18BCD9214D3D}">
  <ds:schemaRefs>
    <ds:schemaRef ds:uri="http://purl.org/dc/terms/"/>
    <ds:schemaRef ds:uri="http://www.w3.org/XML/1998/namespace"/>
    <ds:schemaRef ds:uri="http://schemas.microsoft.com/office/2006/documentManagement/types"/>
    <ds:schemaRef ds:uri="de333c3d-b222-411a-97fb-ac8727d89fa3"/>
    <ds:schemaRef ds:uri="http://schemas.openxmlformats.org/package/2006/metadata/core-properties"/>
    <ds:schemaRef ds:uri="http://purl.org/dc/elements/1.1/"/>
    <ds:schemaRef ds:uri="http://purl.org/dc/dcmitype/"/>
    <ds:schemaRef ds:uri="http://schemas.microsoft.com/office/2006/metadata/properties"/>
    <ds:schemaRef ds:uri="http://schemas.microsoft.com/office/infopath/2007/PartnerControls"/>
    <ds:schemaRef ds:uri="dc9d628d-673b-4fdd-918d-27ff6b560e7e"/>
  </ds:schemaRefs>
</ds:datastoreItem>
</file>

<file path=customXml/itemProps3.xml><?xml version="1.0" encoding="utf-8"?>
<ds:datastoreItem xmlns:ds="http://schemas.openxmlformats.org/officeDocument/2006/customXml" ds:itemID="{AF7E13DE-B394-4B17-A53D-C4D95B0E0D6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6253</TotalTime>
  <Words>1036</Words>
  <Application>Microsoft Office PowerPoint</Application>
  <PresentationFormat>Widescreen</PresentationFormat>
  <Paragraphs>76</Paragraphs>
  <Slides>10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Cambria</vt:lpstr>
      <vt:lpstr>Comic Sans MS</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Lincolnshire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Nicholas Matthews</dc:creator>
  <cp:lastModifiedBy>Kirstyn Moffat</cp:lastModifiedBy>
  <cp:revision>5</cp:revision>
  <dcterms:created xsi:type="dcterms:W3CDTF">2022-08-26T07:40:46Z</dcterms:created>
  <dcterms:modified xsi:type="dcterms:W3CDTF">2024-11-08T13:29:34Z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0x010100FE8564CB1BF1544394460828A97E5E9F</vt:lpwstr>
  </property>
  <property fmtid="{D5CDD505-2E9C-101B-9397-08002B2CF9AE}" pid="3" name="MediaServiceImageTags">
    <vt:lpwstr/>
  </property>
</Properties>
</file>