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sldIdLst>
    <p:sldId id="256" r:id="rId5"/>
    <p:sldId id="259" r:id="rId6"/>
    <p:sldId id="257" r:id="rId7"/>
    <p:sldId id="262" r:id="rId8"/>
    <p:sldId id="258" r:id="rId9"/>
    <p:sldId id="261" r:id="rId10"/>
    <p:sldId id="260" r:id="rId11"/>
    <p:sldId id="263" r:id="rId1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8162" autoAdjust="0"/>
    <p:restoredTop sz="94660"/>
  </p:normalViewPr>
  <p:slideViewPr>
    <p:cSldViewPr snapToGrid="0">
      <p:cViewPr>
        <p:scale>
          <a:sx n="66" d="100"/>
          <a:sy n="66" d="100"/>
        </p:scale>
        <p:origin x="768" y="25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presProps" Target="presProps.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slide" Target="slides/slide8.xml"/><Relationship Id="rId2" Type="http://schemas.openxmlformats.org/officeDocument/2006/relationships/customXml" Target="../customXml/item2.xml"/><Relationship Id="rId16"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theme" Target="theme/theme1.xml"/><Relationship Id="rId10" Type="http://schemas.openxmlformats.org/officeDocument/2006/relationships/slide" Target="slides/slide6.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152DFD-1463-4354-BE22-2C55509434F6}"/>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BC777AAC-8C85-4728-81C6-16D4CB18D1F8}"/>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C4AB388A-B802-4ADB-85B8-EC928A80BDA4}"/>
              </a:ext>
            </a:extLst>
          </p:cNvPr>
          <p:cNvSpPr>
            <a:spLocks noGrp="1"/>
          </p:cNvSpPr>
          <p:nvPr>
            <p:ph type="dt" sz="half" idx="10"/>
          </p:nvPr>
        </p:nvSpPr>
        <p:spPr/>
        <p:txBody>
          <a:bodyPr/>
          <a:lstStyle/>
          <a:p>
            <a:fld id="{E4DE2CD0-3A8F-46A0-AA43-743EBDAF7BF4}" type="datetimeFigureOut">
              <a:rPr lang="en-GB" smtClean="0"/>
              <a:t>26/05/2022</a:t>
            </a:fld>
            <a:endParaRPr lang="en-GB"/>
          </a:p>
        </p:txBody>
      </p:sp>
      <p:sp>
        <p:nvSpPr>
          <p:cNvPr id="5" name="Footer Placeholder 4">
            <a:extLst>
              <a:ext uri="{FF2B5EF4-FFF2-40B4-BE49-F238E27FC236}">
                <a16:creationId xmlns:a16="http://schemas.microsoft.com/office/drawing/2014/main" id="{40AF88FB-1B10-400C-979C-5E83DAD8417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B9632AA-054F-4AEE-B962-FFDF253F6ECB}"/>
              </a:ext>
            </a:extLst>
          </p:cNvPr>
          <p:cNvSpPr>
            <a:spLocks noGrp="1"/>
          </p:cNvSpPr>
          <p:nvPr>
            <p:ph type="sldNum" sz="quarter" idx="12"/>
          </p:nvPr>
        </p:nvSpPr>
        <p:spPr/>
        <p:txBody>
          <a:bodyPr/>
          <a:lstStyle/>
          <a:p>
            <a:fld id="{4E26E795-86A1-4F41-99FB-620BE477D435}" type="slidenum">
              <a:rPr lang="en-GB" smtClean="0"/>
              <a:t>‹#›</a:t>
            </a:fld>
            <a:endParaRPr lang="en-GB"/>
          </a:p>
        </p:txBody>
      </p:sp>
    </p:spTree>
    <p:extLst>
      <p:ext uri="{BB962C8B-B14F-4D97-AF65-F5344CB8AC3E}">
        <p14:creationId xmlns:p14="http://schemas.microsoft.com/office/powerpoint/2010/main" val="14504663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57FD4E-5989-40AE-8A6A-2CA17C651768}"/>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90AB2335-048E-406C-B713-EF3C84F84881}"/>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851D858-861D-4890-B13F-9C8D62C6874C}"/>
              </a:ext>
            </a:extLst>
          </p:cNvPr>
          <p:cNvSpPr>
            <a:spLocks noGrp="1"/>
          </p:cNvSpPr>
          <p:nvPr>
            <p:ph type="dt" sz="half" idx="10"/>
          </p:nvPr>
        </p:nvSpPr>
        <p:spPr/>
        <p:txBody>
          <a:bodyPr/>
          <a:lstStyle/>
          <a:p>
            <a:fld id="{E4DE2CD0-3A8F-46A0-AA43-743EBDAF7BF4}" type="datetimeFigureOut">
              <a:rPr lang="en-GB" smtClean="0"/>
              <a:t>26/05/2022</a:t>
            </a:fld>
            <a:endParaRPr lang="en-GB"/>
          </a:p>
        </p:txBody>
      </p:sp>
      <p:sp>
        <p:nvSpPr>
          <p:cNvPr id="5" name="Footer Placeholder 4">
            <a:extLst>
              <a:ext uri="{FF2B5EF4-FFF2-40B4-BE49-F238E27FC236}">
                <a16:creationId xmlns:a16="http://schemas.microsoft.com/office/drawing/2014/main" id="{39662EB6-2EBE-43EB-8A5D-AD5DBC2862A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A2017BB-9836-4637-8992-A3775EEAE30A}"/>
              </a:ext>
            </a:extLst>
          </p:cNvPr>
          <p:cNvSpPr>
            <a:spLocks noGrp="1"/>
          </p:cNvSpPr>
          <p:nvPr>
            <p:ph type="sldNum" sz="quarter" idx="12"/>
          </p:nvPr>
        </p:nvSpPr>
        <p:spPr/>
        <p:txBody>
          <a:bodyPr/>
          <a:lstStyle/>
          <a:p>
            <a:fld id="{4E26E795-86A1-4F41-99FB-620BE477D435}" type="slidenum">
              <a:rPr lang="en-GB" smtClean="0"/>
              <a:t>‹#›</a:t>
            </a:fld>
            <a:endParaRPr lang="en-GB"/>
          </a:p>
        </p:txBody>
      </p:sp>
    </p:spTree>
    <p:extLst>
      <p:ext uri="{BB962C8B-B14F-4D97-AF65-F5344CB8AC3E}">
        <p14:creationId xmlns:p14="http://schemas.microsoft.com/office/powerpoint/2010/main" val="108222299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AD10D0-951C-4140-A3FC-0F99FC6170C0}"/>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6E5E6122-9332-42F3-BA10-703E478E427C}"/>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C133E6AD-74BA-4F0C-8CC5-2C4BF3A7A5E0}"/>
              </a:ext>
            </a:extLst>
          </p:cNvPr>
          <p:cNvSpPr>
            <a:spLocks noGrp="1"/>
          </p:cNvSpPr>
          <p:nvPr>
            <p:ph type="dt" sz="half" idx="10"/>
          </p:nvPr>
        </p:nvSpPr>
        <p:spPr/>
        <p:txBody>
          <a:bodyPr/>
          <a:lstStyle/>
          <a:p>
            <a:fld id="{E4DE2CD0-3A8F-46A0-AA43-743EBDAF7BF4}" type="datetimeFigureOut">
              <a:rPr lang="en-GB" smtClean="0"/>
              <a:t>26/05/2022</a:t>
            </a:fld>
            <a:endParaRPr lang="en-GB"/>
          </a:p>
        </p:txBody>
      </p:sp>
      <p:sp>
        <p:nvSpPr>
          <p:cNvPr id="5" name="Footer Placeholder 4">
            <a:extLst>
              <a:ext uri="{FF2B5EF4-FFF2-40B4-BE49-F238E27FC236}">
                <a16:creationId xmlns:a16="http://schemas.microsoft.com/office/drawing/2014/main" id="{1E447590-D9E4-4C6C-9F21-492E157BB38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16CDD96-1F32-4F83-999F-1C2F7477F705}"/>
              </a:ext>
            </a:extLst>
          </p:cNvPr>
          <p:cNvSpPr>
            <a:spLocks noGrp="1"/>
          </p:cNvSpPr>
          <p:nvPr>
            <p:ph type="sldNum" sz="quarter" idx="12"/>
          </p:nvPr>
        </p:nvSpPr>
        <p:spPr/>
        <p:txBody>
          <a:bodyPr/>
          <a:lstStyle/>
          <a:p>
            <a:fld id="{4E26E795-86A1-4F41-99FB-620BE477D435}" type="slidenum">
              <a:rPr lang="en-GB" smtClean="0"/>
              <a:t>‹#›</a:t>
            </a:fld>
            <a:endParaRPr lang="en-GB"/>
          </a:p>
        </p:txBody>
      </p:sp>
    </p:spTree>
    <p:extLst>
      <p:ext uri="{BB962C8B-B14F-4D97-AF65-F5344CB8AC3E}">
        <p14:creationId xmlns:p14="http://schemas.microsoft.com/office/powerpoint/2010/main" val="275758078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46A8E3-4366-435A-B4EC-E6B6D609A0BC}"/>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EB5139ED-D986-41AB-BF89-EF5A09ACEEC7}"/>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263844F4-8607-42E9-8E22-05614B0CDB5F}"/>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781C2BE7-05F7-4695-B897-6F3336E069CC}"/>
              </a:ext>
            </a:extLst>
          </p:cNvPr>
          <p:cNvSpPr>
            <a:spLocks noGrp="1"/>
          </p:cNvSpPr>
          <p:nvPr>
            <p:ph type="dt" sz="half" idx="10"/>
          </p:nvPr>
        </p:nvSpPr>
        <p:spPr/>
        <p:txBody>
          <a:bodyPr/>
          <a:lstStyle/>
          <a:p>
            <a:fld id="{E4DE2CD0-3A8F-46A0-AA43-743EBDAF7BF4}" type="datetimeFigureOut">
              <a:rPr lang="en-GB" smtClean="0"/>
              <a:t>26/05/2022</a:t>
            </a:fld>
            <a:endParaRPr lang="en-GB"/>
          </a:p>
        </p:txBody>
      </p:sp>
      <p:sp>
        <p:nvSpPr>
          <p:cNvPr id="6" name="Footer Placeholder 5">
            <a:extLst>
              <a:ext uri="{FF2B5EF4-FFF2-40B4-BE49-F238E27FC236}">
                <a16:creationId xmlns:a16="http://schemas.microsoft.com/office/drawing/2014/main" id="{9787B7CA-C6F3-4BBE-AD81-B49181D86D8F}"/>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59849F76-9446-47C3-AA25-FBED94810B99}"/>
              </a:ext>
            </a:extLst>
          </p:cNvPr>
          <p:cNvSpPr>
            <a:spLocks noGrp="1"/>
          </p:cNvSpPr>
          <p:nvPr>
            <p:ph type="sldNum" sz="quarter" idx="12"/>
          </p:nvPr>
        </p:nvSpPr>
        <p:spPr/>
        <p:txBody>
          <a:bodyPr/>
          <a:lstStyle/>
          <a:p>
            <a:fld id="{4E26E795-86A1-4F41-99FB-620BE477D435}" type="slidenum">
              <a:rPr lang="en-GB" smtClean="0"/>
              <a:t>‹#›</a:t>
            </a:fld>
            <a:endParaRPr lang="en-GB"/>
          </a:p>
        </p:txBody>
      </p:sp>
    </p:spTree>
    <p:extLst>
      <p:ext uri="{BB962C8B-B14F-4D97-AF65-F5344CB8AC3E}">
        <p14:creationId xmlns:p14="http://schemas.microsoft.com/office/powerpoint/2010/main" val="10045960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D2D298-30B5-4D57-A9B3-17A7284AF972}"/>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9212255F-38C5-4CC0-838D-D75223EBAE34}"/>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E1543972-62C2-4066-B8B7-BD3E86FD27C8}"/>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BC981313-11A1-4C49-9E10-D90134C5FA46}"/>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F5C50714-24AA-42BF-9652-3F8DC932C112}"/>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7A8D931B-F660-4209-8DA4-9E213FFB701C}"/>
              </a:ext>
            </a:extLst>
          </p:cNvPr>
          <p:cNvSpPr>
            <a:spLocks noGrp="1"/>
          </p:cNvSpPr>
          <p:nvPr>
            <p:ph type="dt" sz="half" idx="10"/>
          </p:nvPr>
        </p:nvSpPr>
        <p:spPr/>
        <p:txBody>
          <a:bodyPr/>
          <a:lstStyle/>
          <a:p>
            <a:fld id="{E4DE2CD0-3A8F-46A0-AA43-743EBDAF7BF4}" type="datetimeFigureOut">
              <a:rPr lang="en-GB" smtClean="0"/>
              <a:t>26/05/2022</a:t>
            </a:fld>
            <a:endParaRPr lang="en-GB"/>
          </a:p>
        </p:txBody>
      </p:sp>
      <p:sp>
        <p:nvSpPr>
          <p:cNvPr id="8" name="Footer Placeholder 7">
            <a:extLst>
              <a:ext uri="{FF2B5EF4-FFF2-40B4-BE49-F238E27FC236}">
                <a16:creationId xmlns:a16="http://schemas.microsoft.com/office/drawing/2014/main" id="{B613BD1F-FD7B-4575-8A9A-F106569A33E9}"/>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AA767461-43FE-4654-88F2-94ADD5B3D85A}"/>
              </a:ext>
            </a:extLst>
          </p:cNvPr>
          <p:cNvSpPr>
            <a:spLocks noGrp="1"/>
          </p:cNvSpPr>
          <p:nvPr>
            <p:ph type="sldNum" sz="quarter" idx="12"/>
          </p:nvPr>
        </p:nvSpPr>
        <p:spPr/>
        <p:txBody>
          <a:bodyPr/>
          <a:lstStyle/>
          <a:p>
            <a:fld id="{4E26E795-86A1-4F41-99FB-620BE477D435}" type="slidenum">
              <a:rPr lang="en-GB" smtClean="0"/>
              <a:t>‹#›</a:t>
            </a:fld>
            <a:endParaRPr lang="en-GB"/>
          </a:p>
        </p:txBody>
      </p:sp>
    </p:spTree>
    <p:extLst>
      <p:ext uri="{BB962C8B-B14F-4D97-AF65-F5344CB8AC3E}">
        <p14:creationId xmlns:p14="http://schemas.microsoft.com/office/powerpoint/2010/main" val="29627736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DF87F9-4B74-4721-A518-1EAEE70F447F}"/>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EB5901CB-4974-4FA1-8A95-AEE6E59E5A56}"/>
              </a:ext>
            </a:extLst>
          </p:cNvPr>
          <p:cNvSpPr>
            <a:spLocks noGrp="1"/>
          </p:cNvSpPr>
          <p:nvPr>
            <p:ph type="dt" sz="half" idx="10"/>
          </p:nvPr>
        </p:nvSpPr>
        <p:spPr/>
        <p:txBody>
          <a:bodyPr/>
          <a:lstStyle/>
          <a:p>
            <a:fld id="{E4DE2CD0-3A8F-46A0-AA43-743EBDAF7BF4}" type="datetimeFigureOut">
              <a:rPr lang="en-GB" smtClean="0"/>
              <a:t>26/05/2022</a:t>
            </a:fld>
            <a:endParaRPr lang="en-GB"/>
          </a:p>
        </p:txBody>
      </p:sp>
      <p:sp>
        <p:nvSpPr>
          <p:cNvPr id="4" name="Footer Placeholder 3">
            <a:extLst>
              <a:ext uri="{FF2B5EF4-FFF2-40B4-BE49-F238E27FC236}">
                <a16:creationId xmlns:a16="http://schemas.microsoft.com/office/drawing/2014/main" id="{C5DB4761-C295-4085-AD39-EDC6DB735E5B}"/>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1C80EE78-118F-4126-9D12-A9A9D5D73E8E}"/>
              </a:ext>
            </a:extLst>
          </p:cNvPr>
          <p:cNvSpPr>
            <a:spLocks noGrp="1"/>
          </p:cNvSpPr>
          <p:nvPr>
            <p:ph type="sldNum" sz="quarter" idx="12"/>
          </p:nvPr>
        </p:nvSpPr>
        <p:spPr/>
        <p:txBody>
          <a:bodyPr/>
          <a:lstStyle/>
          <a:p>
            <a:fld id="{4E26E795-86A1-4F41-99FB-620BE477D435}" type="slidenum">
              <a:rPr lang="en-GB" smtClean="0"/>
              <a:t>‹#›</a:t>
            </a:fld>
            <a:endParaRPr lang="en-GB"/>
          </a:p>
        </p:txBody>
      </p:sp>
    </p:spTree>
    <p:extLst>
      <p:ext uri="{BB962C8B-B14F-4D97-AF65-F5344CB8AC3E}">
        <p14:creationId xmlns:p14="http://schemas.microsoft.com/office/powerpoint/2010/main" val="84453558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5FF61670-ACD2-4699-8E91-486B7F444EA6}"/>
              </a:ext>
            </a:extLst>
          </p:cNvPr>
          <p:cNvSpPr>
            <a:spLocks noGrp="1"/>
          </p:cNvSpPr>
          <p:nvPr>
            <p:ph type="dt" sz="half" idx="10"/>
          </p:nvPr>
        </p:nvSpPr>
        <p:spPr/>
        <p:txBody>
          <a:bodyPr/>
          <a:lstStyle/>
          <a:p>
            <a:fld id="{E4DE2CD0-3A8F-46A0-AA43-743EBDAF7BF4}" type="datetimeFigureOut">
              <a:rPr lang="en-GB" smtClean="0"/>
              <a:t>26/05/2022</a:t>
            </a:fld>
            <a:endParaRPr lang="en-GB"/>
          </a:p>
        </p:txBody>
      </p:sp>
      <p:sp>
        <p:nvSpPr>
          <p:cNvPr id="3" name="Footer Placeholder 2">
            <a:extLst>
              <a:ext uri="{FF2B5EF4-FFF2-40B4-BE49-F238E27FC236}">
                <a16:creationId xmlns:a16="http://schemas.microsoft.com/office/drawing/2014/main" id="{F90B555D-2B1E-4C15-8586-8FBCC7C3C2FC}"/>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B3F0F7AD-758D-4076-8195-BC42A222B5DA}"/>
              </a:ext>
            </a:extLst>
          </p:cNvPr>
          <p:cNvSpPr>
            <a:spLocks noGrp="1"/>
          </p:cNvSpPr>
          <p:nvPr>
            <p:ph type="sldNum" sz="quarter" idx="12"/>
          </p:nvPr>
        </p:nvSpPr>
        <p:spPr/>
        <p:txBody>
          <a:bodyPr/>
          <a:lstStyle/>
          <a:p>
            <a:fld id="{4E26E795-86A1-4F41-99FB-620BE477D435}" type="slidenum">
              <a:rPr lang="en-GB" smtClean="0"/>
              <a:t>‹#›</a:t>
            </a:fld>
            <a:endParaRPr lang="en-GB"/>
          </a:p>
        </p:txBody>
      </p:sp>
    </p:spTree>
    <p:extLst>
      <p:ext uri="{BB962C8B-B14F-4D97-AF65-F5344CB8AC3E}">
        <p14:creationId xmlns:p14="http://schemas.microsoft.com/office/powerpoint/2010/main" val="38785209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577365-D6AA-463D-BB9B-D94F4EC8916F}"/>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8A84D20C-6A25-439A-AEAE-B251C6EB84E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ED529CAD-BC71-4ABC-906B-B6587ADB42E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340FB7CB-E93C-4A39-96CC-CF3546AD8BC0}"/>
              </a:ext>
            </a:extLst>
          </p:cNvPr>
          <p:cNvSpPr>
            <a:spLocks noGrp="1"/>
          </p:cNvSpPr>
          <p:nvPr>
            <p:ph type="dt" sz="half" idx="10"/>
          </p:nvPr>
        </p:nvSpPr>
        <p:spPr/>
        <p:txBody>
          <a:bodyPr/>
          <a:lstStyle/>
          <a:p>
            <a:fld id="{E4DE2CD0-3A8F-46A0-AA43-743EBDAF7BF4}" type="datetimeFigureOut">
              <a:rPr lang="en-GB" smtClean="0"/>
              <a:t>26/05/2022</a:t>
            </a:fld>
            <a:endParaRPr lang="en-GB"/>
          </a:p>
        </p:txBody>
      </p:sp>
      <p:sp>
        <p:nvSpPr>
          <p:cNvPr id="6" name="Footer Placeholder 5">
            <a:extLst>
              <a:ext uri="{FF2B5EF4-FFF2-40B4-BE49-F238E27FC236}">
                <a16:creationId xmlns:a16="http://schemas.microsoft.com/office/drawing/2014/main" id="{92074762-CDCA-4475-90FE-7587D81D8E26}"/>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12C1113C-BD8B-4EB7-8BAB-E621D0806A0E}"/>
              </a:ext>
            </a:extLst>
          </p:cNvPr>
          <p:cNvSpPr>
            <a:spLocks noGrp="1"/>
          </p:cNvSpPr>
          <p:nvPr>
            <p:ph type="sldNum" sz="quarter" idx="12"/>
          </p:nvPr>
        </p:nvSpPr>
        <p:spPr/>
        <p:txBody>
          <a:bodyPr/>
          <a:lstStyle/>
          <a:p>
            <a:fld id="{4E26E795-86A1-4F41-99FB-620BE477D435}" type="slidenum">
              <a:rPr lang="en-GB" smtClean="0"/>
              <a:t>‹#›</a:t>
            </a:fld>
            <a:endParaRPr lang="en-GB"/>
          </a:p>
        </p:txBody>
      </p:sp>
    </p:spTree>
    <p:extLst>
      <p:ext uri="{BB962C8B-B14F-4D97-AF65-F5344CB8AC3E}">
        <p14:creationId xmlns:p14="http://schemas.microsoft.com/office/powerpoint/2010/main" val="304744401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F3A61C-CC2D-4947-B76A-FC7FE624A95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2CCE6D8A-BEC7-4573-A72B-DA32609FE15D}"/>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78E4A98A-79EA-43C6-AE80-631667A473B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70B6DB2A-58B4-435A-907A-449E1560FF1F}"/>
              </a:ext>
            </a:extLst>
          </p:cNvPr>
          <p:cNvSpPr>
            <a:spLocks noGrp="1"/>
          </p:cNvSpPr>
          <p:nvPr>
            <p:ph type="dt" sz="half" idx="10"/>
          </p:nvPr>
        </p:nvSpPr>
        <p:spPr/>
        <p:txBody>
          <a:bodyPr/>
          <a:lstStyle/>
          <a:p>
            <a:fld id="{E4DE2CD0-3A8F-46A0-AA43-743EBDAF7BF4}" type="datetimeFigureOut">
              <a:rPr lang="en-GB" smtClean="0"/>
              <a:t>26/05/2022</a:t>
            </a:fld>
            <a:endParaRPr lang="en-GB"/>
          </a:p>
        </p:txBody>
      </p:sp>
      <p:sp>
        <p:nvSpPr>
          <p:cNvPr id="6" name="Footer Placeholder 5">
            <a:extLst>
              <a:ext uri="{FF2B5EF4-FFF2-40B4-BE49-F238E27FC236}">
                <a16:creationId xmlns:a16="http://schemas.microsoft.com/office/drawing/2014/main" id="{0EBB4FCB-7509-4DE0-9FE6-054EA6FFFB9A}"/>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F56484DA-A716-4C91-AA72-0559DC0E3005}"/>
              </a:ext>
            </a:extLst>
          </p:cNvPr>
          <p:cNvSpPr>
            <a:spLocks noGrp="1"/>
          </p:cNvSpPr>
          <p:nvPr>
            <p:ph type="sldNum" sz="quarter" idx="12"/>
          </p:nvPr>
        </p:nvSpPr>
        <p:spPr/>
        <p:txBody>
          <a:bodyPr/>
          <a:lstStyle/>
          <a:p>
            <a:fld id="{4E26E795-86A1-4F41-99FB-620BE477D435}" type="slidenum">
              <a:rPr lang="en-GB" smtClean="0"/>
              <a:t>‹#›</a:t>
            </a:fld>
            <a:endParaRPr lang="en-GB"/>
          </a:p>
        </p:txBody>
      </p:sp>
    </p:spTree>
    <p:extLst>
      <p:ext uri="{BB962C8B-B14F-4D97-AF65-F5344CB8AC3E}">
        <p14:creationId xmlns:p14="http://schemas.microsoft.com/office/powerpoint/2010/main" val="342952770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FA816AF-A602-4C4B-A485-61E3962D62A5}"/>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1939B8E9-F20B-4853-9F08-DB118AA0A86C}"/>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A2AB77E9-0DA4-4E91-BC1B-6447E743D135}"/>
              </a:ext>
            </a:extLst>
          </p:cNvPr>
          <p:cNvSpPr>
            <a:spLocks noGrp="1"/>
          </p:cNvSpPr>
          <p:nvPr>
            <p:ph type="dt" sz="half" idx="10"/>
          </p:nvPr>
        </p:nvSpPr>
        <p:spPr/>
        <p:txBody>
          <a:bodyPr/>
          <a:lstStyle/>
          <a:p>
            <a:fld id="{E4DE2CD0-3A8F-46A0-AA43-743EBDAF7BF4}" type="datetimeFigureOut">
              <a:rPr lang="en-GB" smtClean="0"/>
              <a:t>26/05/2022</a:t>
            </a:fld>
            <a:endParaRPr lang="en-GB"/>
          </a:p>
        </p:txBody>
      </p:sp>
      <p:sp>
        <p:nvSpPr>
          <p:cNvPr id="5" name="Footer Placeholder 4">
            <a:extLst>
              <a:ext uri="{FF2B5EF4-FFF2-40B4-BE49-F238E27FC236}">
                <a16:creationId xmlns:a16="http://schemas.microsoft.com/office/drawing/2014/main" id="{1E92A7E4-5C81-458D-90E0-A22699E93D2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FF47BC5-2E11-43AE-AC55-FF6425160D0E}"/>
              </a:ext>
            </a:extLst>
          </p:cNvPr>
          <p:cNvSpPr>
            <a:spLocks noGrp="1"/>
          </p:cNvSpPr>
          <p:nvPr>
            <p:ph type="sldNum" sz="quarter" idx="12"/>
          </p:nvPr>
        </p:nvSpPr>
        <p:spPr/>
        <p:txBody>
          <a:bodyPr/>
          <a:lstStyle/>
          <a:p>
            <a:fld id="{4E26E795-86A1-4F41-99FB-620BE477D435}" type="slidenum">
              <a:rPr lang="en-GB" smtClean="0"/>
              <a:t>‹#›</a:t>
            </a:fld>
            <a:endParaRPr lang="en-GB"/>
          </a:p>
        </p:txBody>
      </p:sp>
    </p:spTree>
    <p:extLst>
      <p:ext uri="{BB962C8B-B14F-4D97-AF65-F5344CB8AC3E}">
        <p14:creationId xmlns:p14="http://schemas.microsoft.com/office/powerpoint/2010/main" val="1419021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ECC33754-8019-4BF2-98FB-CE8F4C071068}"/>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AB5DBAEF-DC9F-4FEA-A53F-5C1231C135BE}"/>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BD45F56-7279-4481-91BD-E12DE4899BD4}"/>
              </a:ext>
            </a:extLst>
          </p:cNvPr>
          <p:cNvSpPr>
            <a:spLocks noGrp="1"/>
          </p:cNvSpPr>
          <p:nvPr>
            <p:ph type="dt" sz="half" idx="10"/>
          </p:nvPr>
        </p:nvSpPr>
        <p:spPr/>
        <p:txBody>
          <a:bodyPr/>
          <a:lstStyle/>
          <a:p>
            <a:fld id="{E4DE2CD0-3A8F-46A0-AA43-743EBDAF7BF4}" type="datetimeFigureOut">
              <a:rPr lang="en-GB" smtClean="0"/>
              <a:t>26/05/2022</a:t>
            </a:fld>
            <a:endParaRPr lang="en-GB"/>
          </a:p>
        </p:txBody>
      </p:sp>
      <p:sp>
        <p:nvSpPr>
          <p:cNvPr id="5" name="Footer Placeholder 4">
            <a:extLst>
              <a:ext uri="{FF2B5EF4-FFF2-40B4-BE49-F238E27FC236}">
                <a16:creationId xmlns:a16="http://schemas.microsoft.com/office/drawing/2014/main" id="{37EC1582-1E42-49F8-8191-6F8D30DEF10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88C8AC9-0BB6-4DB7-9BEA-5DBD099F0FFF}"/>
              </a:ext>
            </a:extLst>
          </p:cNvPr>
          <p:cNvSpPr>
            <a:spLocks noGrp="1"/>
          </p:cNvSpPr>
          <p:nvPr>
            <p:ph type="sldNum" sz="quarter" idx="12"/>
          </p:nvPr>
        </p:nvSpPr>
        <p:spPr/>
        <p:txBody>
          <a:bodyPr/>
          <a:lstStyle/>
          <a:p>
            <a:fld id="{4E26E795-86A1-4F41-99FB-620BE477D435}" type="slidenum">
              <a:rPr lang="en-GB" smtClean="0"/>
              <a:t>‹#›</a:t>
            </a:fld>
            <a:endParaRPr lang="en-GB"/>
          </a:p>
        </p:txBody>
      </p:sp>
    </p:spTree>
    <p:extLst>
      <p:ext uri="{BB962C8B-B14F-4D97-AF65-F5344CB8AC3E}">
        <p14:creationId xmlns:p14="http://schemas.microsoft.com/office/powerpoint/2010/main" val="294825486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CF39E51F-AEDA-4CA2-98BC-6C2DE7631EA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18C89D51-0E8C-427C-A3B6-C958FF9DFB5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78B4057-A2FA-4F03-9251-42A4E974C281}"/>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4DE2CD0-3A8F-46A0-AA43-743EBDAF7BF4}" type="datetimeFigureOut">
              <a:rPr lang="en-GB" smtClean="0"/>
              <a:t>26/05/2022</a:t>
            </a:fld>
            <a:endParaRPr lang="en-GB"/>
          </a:p>
        </p:txBody>
      </p:sp>
      <p:sp>
        <p:nvSpPr>
          <p:cNvPr id="5" name="Footer Placeholder 4">
            <a:extLst>
              <a:ext uri="{FF2B5EF4-FFF2-40B4-BE49-F238E27FC236}">
                <a16:creationId xmlns:a16="http://schemas.microsoft.com/office/drawing/2014/main" id="{4864E6E5-E4EB-4B11-A139-560BB8BD5200}"/>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C173B4FC-6B13-4ACE-91EC-E97CE34943C2}"/>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E26E795-86A1-4F41-99FB-620BE477D435}" type="slidenum">
              <a:rPr lang="en-GB" smtClean="0"/>
              <a:t>‹#›</a:t>
            </a:fld>
            <a:endParaRPr lang="en-GB"/>
          </a:p>
        </p:txBody>
      </p:sp>
    </p:spTree>
    <p:extLst>
      <p:ext uri="{BB962C8B-B14F-4D97-AF65-F5344CB8AC3E}">
        <p14:creationId xmlns:p14="http://schemas.microsoft.com/office/powerpoint/2010/main" val="300486407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5.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Layout" Target="../slideLayouts/slideLayout8.xml"/></Relationships>
</file>

<file path=ppt/slides/_rels/slide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5.xml"/></Relationships>
</file>

<file path=ppt/slides/_rels/slide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9.xml"/></Relationships>
</file>

<file path=ppt/slides/_rels/slide6.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9.xml"/></Relationships>
</file>

<file path=ppt/slides/_rels/slide7.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9.xml"/></Relationships>
</file>

<file path=ppt/slides/_rels/slide8.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C30CB4F-CF97-477A-94F6-1819263FFEC1}"/>
              </a:ext>
            </a:extLst>
          </p:cNvPr>
          <p:cNvSpPr>
            <a:spLocks noGrp="1"/>
          </p:cNvSpPr>
          <p:nvPr>
            <p:ph type="ctrTitle"/>
          </p:nvPr>
        </p:nvSpPr>
        <p:spPr>
          <a:xfrm>
            <a:off x="1749286" y="-490330"/>
            <a:ext cx="9051236" cy="3284330"/>
          </a:xfrm>
        </p:spPr>
        <p:txBody>
          <a:bodyPr/>
          <a:lstStyle/>
          <a:p>
            <a:br>
              <a:rPr lang="en-GB" dirty="0"/>
            </a:br>
            <a:endParaRPr lang="en-GB" dirty="0"/>
          </a:p>
        </p:txBody>
      </p:sp>
      <p:sp>
        <p:nvSpPr>
          <p:cNvPr id="3" name="Subtitle 2">
            <a:extLst>
              <a:ext uri="{FF2B5EF4-FFF2-40B4-BE49-F238E27FC236}">
                <a16:creationId xmlns:a16="http://schemas.microsoft.com/office/drawing/2014/main" id="{636CF031-C9E8-492A-A07F-0F1821812C68}"/>
              </a:ext>
            </a:extLst>
          </p:cNvPr>
          <p:cNvSpPr>
            <a:spLocks noGrp="1"/>
          </p:cNvSpPr>
          <p:nvPr>
            <p:ph type="subTitle" idx="1"/>
          </p:nvPr>
        </p:nvSpPr>
        <p:spPr>
          <a:xfrm>
            <a:off x="1749286" y="1868557"/>
            <a:ext cx="8918713" cy="3389243"/>
          </a:xfrm>
        </p:spPr>
        <p:txBody>
          <a:bodyPr/>
          <a:lstStyle/>
          <a:p>
            <a:r>
              <a:rPr lang="en-GB" dirty="0"/>
              <a:t> </a:t>
            </a:r>
          </a:p>
        </p:txBody>
      </p:sp>
      <p:pic>
        <p:nvPicPr>
          <p:cNvPr id="1026" name="Picture 2" descr="See the source image">
            <a:extLst>
              <a:ext uri="{FF2B5EF4-FFF2-40B4-BE49-F238E27FC236}">
                <a16:creationId xmlns:a16="http://schemas.microsoft.com/office/drawing/2014/main" id="{3D1B6125-CF90-460A-8CB4-4827A8BAB30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B1E8730D-3576-435C-AAB7-1D00E4CF0A5C}"/>
              </a:ext>
            </a:extLst>
          </p:cNvPr>
          <p:cNvSpPr txBox="1"/>
          <p:nvPr/>
        </p:nvSpPr>
        <p:spPr>
          <a:xfrm>
            <a:off x="927100" y="571500"/>
            <a:ext cx="10871200" cy="1569660"/>
          </a:xfrm>
          <a:prstGeom prst="rect">
            <a:avLst/>
          </a:prstGeom>
          <a:noFill/>
        </p:spPr>
        <p:txBody>
          <a:bodyPr wrap="square" rtlCol="0">
            <a:spAutoFit/>
          </a:bodyPr>
          <a:lstStyle/>
          <a:p>
            <a:r>
              <a:rPr lang="en-GB" sz="9600" u="sng" dirty="0"/>
              <a:t>Sow, Grow and Farm</a:t>
            </a:r>
          </a:p>
        </p:txBody>
      </p:sp>
      <p:sp>
        <p:nvSpPr>
          <p:cNvPr id="5" name="TextBox 4">
            <a:extLst>
              <a:ext uri="{FF2B5EF4-FFF2-40B4-BE49-F238E27FC236}">
                <a16:creationId xmlns:a16="http://schemas.microsoft.com/office/drawing/2014/main" id="{56D1B7AE-D94D-4F0B-AF79-2008374F1641}"/>
              </a:ext>
            </a:extLst>
          </p:cNvPr>
          <p:cNvSpPr txBox="1"/>
          <p:nvPr/>
        </p:nvSpPr>
        <p:spPr>
          <a:xfrm>
            <a:off x="1229138" y="2578482"/>
            <a:ext cx="3790123" cy="769441"/>
          </a:xfrm>
          <a:prstGeom prst="rect">
            <a:avLst/>
          </a:prstGeom>
          <a:noFill/>
        </p:spPr>
        <p:txBody>
          <a:bodyPr wrap="square" rtlCol="0">
            <a:spAutoFit/>
          </a:bodyPr>
          <a:lstStyle/>
          <a:p>
            <a:r>
              <a:rPr lang="en-GB" sz="4400" u="sng" dirty="0"/>
              <a:t>F</a:t>
            </a:r>
            <a:r>
              <a:rPr lang="en-GB" sz="3600" u="sng" dirty="0"/>
              <a:t>arming</a:t>
            </a:r>
            <a:r>
              <a:rPr lang="en-GB" sz="4400" u="sng" dirty="0"/>
              <a:t> </a:t>
            </a:r>
            <a:r>
              <a:rPr lang="en-GB" sz="3200" u="sng" dirty="0"/>
              <a:t>land</a:t>
            </a:r>
          </a:p>
        </p:txBody>
      </p:sp>
      <p:sp>
        <p:nvSpPr>
          <p:cNvPr id="6" name="TextBox 5">
            <a:extLst>
              <a:ext uri="{FF2B5EF4-FFF2-40B4-BE49-F238E27FC236}">
                <a16:creationId xmlns:a16="http://schemas.microsoft.com/office/drawing/2014/main" id="{DA435D2B-E700-4B5D-A5F2-A5640173D27E}"/>
              </a:ext>
            </a:extLst>
          </p:cNvPr>
          <p:cNvSpPr txBox="1"/>
          <p:nvPr/>
        </p:nvSpPr>
        <p:spPr>
          <a:xfrm>
            <a:off x="723900" y="3428999"/>
            <a:ext cx="4800600" cy="2308324"/>
          </a:xfrm>
          <a:prstGeom prst="rect">
            <a:avLst/>
          </a:prstGeom>
          <a:noFill/>
        </p:spPr>
        <p:txBody>
          <a:bodyPr wrap="square" rtlCol="0">
            <a:spAutoFit/>
          </a:bodyPr>
          <a:lstStyle/>
          <a:p>
            <a:r>
              <a:rPr lang="en-GB" dirty="0"/>
              <a:t>There are a lot of different types of farming around the world. Types of areas, land used for types of farming, there is a lot! And even the temperatures to grow food. You need to be in a hot , cold , rainy place ( depending on what your going to  grow). Also, you may need hilly or flat land for different types of farming, like…Pastoral farming and Arable farming!</a:t>
            </a:r>
          </a:p>
        </p:txBody>
      </p:sp>
      <p:sp>
        <p:nvSpPr>
          <p:cNvPr id="8" name="TextBox 7">
            <a:extLst>
              <a:ext uri="{FF2B5EF4-FFF2-40B4-BE49-F238E27FC236}">
                <a16:creationId xmlns:a16="http://schemas.microsoft.com/office/drawing/2014/main" id="{B3DC07EB-E9B6-410D-A91D-4E2EC84EE8E7}"/>
              </a:ext>
            </a:extLst>
          </p:cNvPr>
          <p:cNvSpPr txBox="1"/>
          <p:nvPr/>
        </p:nvSpPr>
        <p:spPr>
          <a:xfrm>
            <a:off x="9395792" y="4731026"/>
            <a:ext cx="1589462" cy="646331"/>
          </a:xfrm>
          <a:prstGeom prst="rect">
            <a:avLst/>
          </a:prstGeom>
          <a:noFill/>
        </p:spPr>
        <p:txBody>
          <a:bodyPr wrap="square" rtlCol="0">
            <a:spAutoFit/>
          </a:bodyPr>
          <a:lstStyle/>
          <a:p>
            <a:r>
              <a:rPr lang="en-GB" dirty="0">
                <a:solidFill>
                  <a:schemeClr val="accent1">
                    <a:lumMod val="40000"/>
                    <a:lumOff val="60000"/>
                  </a:schemeClr>
                </a:solidFill>
              </a:rPr>
              <a:t>By Brooke and Briar </a:t>
            </a:r>
            <a:r>
              <a:rPr lang="en-GB" dirty="0">
                <a:solidFill>
                  <a:schemeClr val="accent1">
                    <a:lumMod val="40000"/>
                    <a:lumOff val="60000"/>
                  </a:schemeClr>
                </a:solidFill>
                <a:sym typeface="Wingdings" panose="05000000000000000000" pitchFamily="2" charset="2"/>
              </a:rPr>
              <a:t></a:t>
            </a:r>
            <a:endParaRPr lang="en-GB" dirty="0">
              <a:solidFill>
                <a:schemeClr val="accent1">
                  <a:lumMod val="40000"/>
                  <a:lumOff val="60000"/>
                </a:schemeClr>
              </a:solidFill>
            </a:endParaRPr>
          </a:p>
        </p:txBody>
      </p:sp>
    </p:spTree>
    <p:extLst>
      <p:ext uri="{BB962C8B-B14F-4D97-AF65-F5344CB8AC3E}">
        <p14:creationId xmlns:p14="http://schemas.microsoft.com/office/powerpoint/2010/main" val="1769255248"/>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720CEA-96C8-45FA-BB52-C1D5BB216130}"/>
              </a:ext>
            </a:extLst>
          </p:cNvPr>
          <p:cNvSpPr>
            <a:spLocks noGrp="1"/>
          </p:cNvSpPr>
          <p:nvPr>
            <p:ph type="title"/>
          </p:nvPr>
        </p:nvSpPr>
        <p:spPr/>
        <p:txBody>
          <a:bodyPr/>
          <a:lstStyle/>
          <a:p>
            <a:r>
              <a:rPr lang="en-GB" dirty="0"/>
              <a:t>                       </a:t>
            </a:r>
            <a:r>
              <a:rPr lang="en-GB" u="sng" dirty="0"/>
              <a:t>Dig for Victory</a:t>
            </a:r>
            <a:endParaRPr lang="en-GB" dirty="0"/>
          </a:p>
        </p:txBody>
      </p:sp>
      <p:sp>
        <p:nvSpPr>
          <p:cNvPr id="3" name="Text Placeholder 2">
            <a:extLst>
              <a:ext uri="{FF2B5EF4-FFF2-40B4-BE49-F238E27FC236}">
                <a16:creationId xmlns:a16="http://schemas.microsoft.com/office/drawing/2014/main" id="{67915212-0087-4CDE-A4E5-62DB7570E48E}"/>
              </a:ext>
            </a:extLst>
          </p:cNvPr>
          <p:cNvSpPr>
            <a:spLocks noGrp="1"/>
          </p:cNvSpPr>
          <p:nvPr>
            <p:ph type="body" idx="1"/>
          </p:nvPr>
        </p:nvSpPr>
        <p:spPr>
          <a:xfrm>
            <a:off x="461366" y="1151076"/>
            <a:ext cx="5157787" cy="823912"/>
          </a:xfrm>
        </p:spPr>
        <p:txBody>
          <a:bodyPr/>
          <a:lstStyle/>
          <a:p>
            <a:r>
              <a:rPr lang="en-GB" u="sng" dirty="0"/>
              <a:t>Dig for Victory persuasive poster</a:t>
            </a:r>
          </a:p>
        </p:txBody>
      </p:sp>
      <p:sp>
        <p:nvSpPr>
          <p:cNvPr id="5" name="Text Placeholder 4">
            <a:extLst>
              <a:ext uri="{FF2B5EF4-FFF2-40B4-BE49-F238E27FC236}">
                <a16:creationId xmlns:a16="http://schemas.microsoft.com/office/drawing/2014/main" id="{298CCC9D-44AA-4462-A9BB-25DCC45E662A}"/>
              </a:ext>
            </a:extLst>
          </p:cNvPr>
          <p:cNvSpPr>
            <a:spLocks noGrp="1"/>
          </p:cNvSpPr>
          <p:nvPr>
            <p:ph type="body" sz="quarter" idx="3"/>
          </p:nvPr>
        </p:nvSpPr>
        <p:spPr>
          <a:xfrm>
            <a:off x="5997575" y="1125109"/>
            <a:ext cx="5183188" cy="823912"/>
          </a:xfrm>
        </p:spPr>
        <p:txBody>
          <a:bodyPr/>
          <a:lstStyle/>
          <a:p>
            <a:r>
              <a:rPr lang="en-GB" u="sng" dirty="0"/>
              <a:t>Facts</a:t>
            </a:r>
          </a:p>
        </p:txBody>
      </p:sp>
      <p:sp>
        <p:nvSpPr>
          <p:cNvPr id="6" name="Content Placeholder 5">
            <a:extLst>
              <a:ext uri="{FF2B5EF4-FFF2-40B4-BE49-F238E27FC236}">
                <a16:creationId xmlns:a16="http://schemas.microsoft.com/office/drawing/2014/main" id="{88E413AF-55CD-42D1-ADF4-4DACBDCFEE77}"/>
              </a:ext>
            </a:extLst>
          </p:cNvPr>
          <p:cNvSpPr>
            <a:spLocks noGrp="1"/>
          </p:cNvSpPr>
          <p:nvPr>
            <p:ph sz="quarter" idx="4"/>
          </p:nvPr>
        </p:nvSpPr>
        <p:spPr>
          <a:xfrm>
            <a:off x="5648182" y="1974987"/>
            <a:ext cx="5157788" cy="4517887"/>
          </a:xfrm>
        </p:spPr>
        <p:txBody>
          <a:bodyPr/>
          <a:lstStyle/>
          <a:p>
            <a:r>
              <a:rPr lang="en-GB" dirty="0"/>
              <a:t>People made persuasive posters for people to grow their own vegetables because there was no food left in shops.</a:t>
            </a:r>
          </a:p>
          <a:p>
            <a:endParaRPr lang="en-GB" dirty="0"/>
          </a:p>
          <a:p>
            <a:r>
              <a:rPr lang="en-GB" dirty="0"/>
              <a:t>There was a lot of posters around in </a:t>
            </a:r>
            <a:r>
              <a:rPr lang="en-GB" dirty="0" err="1"/>
              <a:t>Britian</a:t>
            </a:r>
            <a:r>
              <a:rPr lang="en-GB" dirty="0"/>
              <a:t>.</a:t>
            </a:r>
          </a:p>
        </p:txBody>
      </p:sp>
      <p:pic>
        <p:nvPicPr>
          <p:cNvPr id="2050" name="Picture 2" descr="Dig On for Victory: Mr Middleton's All-Year-Round Gardening Guide From  1945: Amazon.co.uk: Middleton, C.H.: 9781845134990: Books">
            <a:extLst>
              <a:ext uri="{FF2B5EF4-FFF2-40B4-BE49-F238E27FC236}">
                <a16:creationId xmlns:a16="http://schemas.microsoft.com/office/drawing/2014/main" id="{340F8AE6-6B44-435E-A029-727677524E5D}"/>
              </a:ext>
            </a:extLst>
          </p:cNvPr>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bwMode="auto">
          <a:xfrm>
            <a:off x="569842" y="2093119"/>
            <a:ext cx="4139899" cy="402739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87784508"/>
      </p:ext>
    </p:extLst>
  </p:cSld>
  <p:clrMapOvr>
    <a:masterClrMapping/>
  </p:clrMapOvr>
  <mc:AlternateContent xmlns:mc="http://schemas.openxmlformats.org/markup-compatibility/2006">
    <mc:Choice xmlns:p14="http://schemas.microsoft.com/office/powerpoint/2010/main" Requires="p14">
      <p:transition spd="slow" p14:dur="1600">
        <p:blinds dir="vert"/>
      </p:transition>
    </mc:Choice>
    <mc:Fallback>
      <p:transition spd="slow">
        <p:blinds dir="vert"/>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C1B9C6-E7F2-482D-BE9C-994C20B52A04}"/>
              </a:ext>
            </a:extLst>
          </p:cNvPr>
          <p:cNvSpPr>
            <a:spLocks noGrp="1"/>
          </p:cNvSpPr>
          <p:nvPr>
            <p:ph type="title"/>
          </p:nvPr>
        </p:nvSpPr>
        <p:spPr>
          <a:xfrm>
            <a:off x="1398586" y="-685800"/>
            <a:ext cx="3932237" cy="1600200"/>
          </a:xfrm>
        </p:spPr>
        <p:txBody>
          <a:bodyPr>
            <a:normAutofit/>
          </a:bodyPr>
          <a:lstStyle/>
          <a:p>
            <a:r>
              <a:rPr lang="en-GB" sz="4800" dirty="0"/>
              <a:t>     </a:t>
            </a:r>
            <a:r>
              <a:rPr lang="en-GB" sz="4800" u="sng" dirty="0"/>
              <a:t>Fairtrade</a:t>
            </a:r>
          </a:p>
        </p:txBody>
      </p:sp>
      <p:sp>
        <p:nvSpPr>
          <p:cNvPr id="4" name="Text Placeholder 3">
            <a:extLst>
              <a:ext uri="{FF2B5EF4-FFF2-40B4-BE49-F238E27FC236}">
                <a16:creationId xmlns:a16="http://schemas.microsoft.com/office/drawing/2014/main" id="{8392A5B6-D661-459D-8FAF-62D2A1D38C1D}"/>
              </a:ext>
            </a:extLst>
          </p:cNvPr>
          <p:cNvSpPr>
            <a:spLocks noGrp="1"/>
          </p:cNvSpPr>
          <p:nvPr>
            <p:ph type="body" sz="half" idx="2"/>
          </p:nvPr>
        </p:nvSpPr>
        <p:spPr>
          <a:xfrm>
            <a:off x="275723" y="1890885"/>
            <a:ext cx="2245725" cy="3154017"/>
          </a:xfrm>
        </p:spPr>
        <p:txBody>
          <a:bodyPr>
            <a:noAutofit/>
          </a:bodyPr>
          <a:lstStyle/>
          <a:p>
            <a:r>
              <a:rPr lang="en-GB" sz="2000" u="sng" dirty="0"/>
              <a:t>Fairtrade Products </a:t>
            </a:r>
          </a:p>
          <a:p>
            <a:r>
              <a:rPr lang="en-GB" sz="2000" dirty="0"/>
              <a:t>. Bananas</a:t>
            </a:r>
          </a:p>
          <a:p>
            <a:r>
              <a:rPr lang="en-GB" sz="2000" dirty="0"/>
              <a:t>. Chocolate</a:t>
            </a:r>
          </a:p>
          <a:p>
            <a:r>
              <a:rPr lang="en-GB" sz="2000" dirty="0"/>
              <a:t>. Coffee</a:t>
            </a:r>
          </a:p>
          <a:p>
            <a:r>
              <a:rPr lang="en-GB" sz="2000" dirty="0"/>
              <a:t>. Flour</a:t>
            </a:r>
          </a:p>
          <a:p>
            <a:r>
              <a:rPr lang="en-GB" sz="2000" dirty="0"/>
              <a:t>. Sugar</a:t>
            </a:r>
          </a:p>
          <a:p>
            <a:r>
              <a:rPr lang="en-GB" sz="2000" dirty="0"/>
              <a:t>. Cotton</a:t>
            </a:r>
          </a:p>
          <a:p>
            <a:r>
              <a:rPr lang="en-GB" sz="2000" dirty="0"/>
              <a:t>    (ECT)</a:t>
            </a:r>
          </a:p>
        </p:txBody>
      </p:sp>
      <p:pic>
        <p:nvPicPr>
          <p:cNvPr id="2050" name="Picture 2" descr="See the source image">
            <a:extLst>
              <a:ext uri="{FF2B5EF4-FFF2-40B4-BE49-F238E27FC236}">
                <a16:creationId xmlns:a16="http://schemas.microsoft.com/office/drawing/2014/main" id="{528C61A9-9D12-49DB-9C1E-D8D6C081465C}"/>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6109808" y="0"/>
            <a:ext cx="6082192" cy="5106988"/>
          </a:xfrm>
          <a:prstGeom prst="rect">
            <a:avLst/>
          </a:prstGeom>
          <a:noFill/>
          <a:extLst>
            <a:ext uri="{909E8E84-426E-40DD-AFC4-6F175D3DCCD1}">
              <a14:hiddenFill xmlns:a14="http://schemas.microsoft.com/office/drawing/2010/main">
                <a:solidFill>
                  <a:srgbClr val="FFFFFF"/>
                </a:solidFill>
              </a14:hiddenFill>
            </a:ext>
          </a:extLst>
        </p:spPr>
      </p:pic>
      <p:pic>
        <p:nvPicPr>
          <p:cNvPr id="1026" name="Picture 2" descr="Where to buy - Fair Trade Wales">
            <a:extLst>
              <a:ext uri="{FF2B5EF4-FFF2-40B4-BE49-F238E27FC236}">
                <a16:creationId xmlns:a16="http://schemas.microsoft.com/office/drawing/2014/main" id="{E9427853-6553-4948-AF18-7D9D4802085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23872" y="3066182"/>
            <a:ext cx="4485936" cy="2300950"/>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4EE84A91-41B4-4BAB-ACC6-C2576C96DDB5}"/>
              </a:ext>
            </a:extLst>
          </p:cNvPr>
          <p:cNvSpPr txBox="1"/>
          <p:nvPr/>
        </p:nvSpPr>
        <p:spPr>
          <a:xfrm>
            <a:off x="3154017" y="5539409"/>
            <a:ext cx="2411896" cy="369332"/>
          </a:xfrm>
          <a:prstGeom prst="rect">
            <a:avLst/>
          </a:prstGeom>
          <a:noFill/>
        </p:spPr>
        <p:txBody>
          <a:bodyPr wrap="square" rtlCol="0">
            <a:spAutoFit/>
          </a:bodyPr>
          <a:lstStyle/>
          <a:p>
            <a:r>
              <a:rPr lang="en-GB" dirty="0"/>
              <a:t>Fairtrade Products</a:t>
            </a:r>
          </a:p>
        </p:txBody>
      </p:sp>
      <p:sp>
        <p:nvSpPr>
          <p:cNvPr id="3" name="TextBox 2">
            <a:extLst>
              <a:ext uri="{FF2B5EF4-FFF2-40B4-BE49-F238E27FC236}">
                <a16:creationId xmlns:a16="http://schemas.microsoft.com/office/drawing/2014/main" id="{02AFD367-0019-4326-A250-B7B9D9699CED}"/>
              </a:ext>
            </a:extLst>
          </p:cNvPr>
          <p:cNvSpPr txBox="1"/>
          <p:nvPr/>
        </p:nvSpPr>
        <p:spPr>
          <a:xfrm>
            <a:off x="5016465" y="242428"/>
            <a:ext cx="1053032" cy="1938992"/>
          </a:xfrm>
          <a:prstGeom prst="rect">
            <a:avLst/>
          </a:prstGeom>
          <a:noFill/>
        </p:spPr>
        <p:txBody>
          <a:bodyPr wrap="square" rtlCol="0">
            <a:spAutoFit/>
          </a:bodyPr>
          <a:lstStyle/>
          <a:p>
            <a:r>
              <a:rPr lang="en-GB" sz="4000" u="sng" dirty="0"/>
              <a:t>Fun Fact</a:t>
            </a:r>
          </a:p>
          <a:p>
            <a:endParaRPr lang="en-GB" sz="4000" dirty="0"/>
          </a:p>
        </p:txBody>
      </p:sp>
      <p:sp>
        <p:nvSpPr>
          <p:cNvPr id="5" name="TextBox 4">
            <a:extLst>
              <a:ext uri="{FF2B5EF4-FFF2-40B4-BE49-F238E27FC236}">
                <a16:creationId xmlns:a16="http://schemas.microsoft.com/office/drawing/2014/main" id="{D41B5CDC-BDCE-48B5-BA49-56BFC8F0DD24}"/>
              </a:ext>
            </a:extLst>
          </p:cNvPr>
          <p:cNvSpPr txBox="1"/>
          <p:nvPr/>
        </p:nvSpPr>
        <p:spPr>
          <a:xfrm>
            <a:off x="4816391" y="1628032"/>
            <a:ext cx="1807850" cy="923330"/>
          </a:xfrm>
          <a:prstGeom prst="rect">
            <a:avLst/>
          </a:prstGeom>
          <a:noFill/>
        </p:spPr>
        <p:txBody>
          <a:bodyPr wrap="square" rtlCol="0">
            <a:spAutoFit/>
          </a:bodyPr>
          <a:lstStyle/>
          <a:p>
            <a:r>
              <a:rPr lang="en-GB" dirty="0"/>
              <a:t>We eat 8 billion bananas every year ( in the UK).</a:t>
            </a:r>
          </a:p>
        </p:txBody>
      </p:sp>
    </p:spTree>
    <p:extLst>
      <p:ext uri="{BB962C8B-B14F-4D97-AF65-F5344CB8AC3E}">
        <p14:creationId xmlns:p14="http://schemas.microsoft.com/office/powerpoint/2010/main" val="1038242232"/>
      </p:ext>
    </p:extLst>
  </p:cSld>
  <p:clrMapOvr>
    <a:masterClrMapping/>
  </p:clrMapOvr>
  <p:transition spd="slow">
    <p:wipe/>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F81CF630-D575-4180-8761-8DCEA2A29439}"/>
              </a:ext>
            </a:extLst>
          </p:cNvPr>
          <p:cNvSpPr>
            <a:spLocks noGrp="1"/>
          </p:cNvSpPr>
          <p:nvPr>
            <p:ph type="title"/>
          </p:nvPr>
        </p:nvSpPr>
        <p:spPr/>
        <p:txBody>
          <a:bodyPr/>
          <a:lstStyle/>
          <a:p>
            <a:r>
              <a:rPr lang="en-GB" dirty="0"/>
              <a:t>                    Life cycle of a Fox!</a:t>
            </a:r>
          </a:p>
        </p:txBody>
      </p:sp>
      <p:sp>
        <p:nvSpPr>
          <p:cNvPr id="6" name="Text Placeholder 5">
            <a:extLst>
              <a:ext uri="{FF2B5EF4-FFF2-40B4-BE49-F238E27FC236}">
                <a16:creationId xmlns:a16="http://schemas.microsoft.com/office/drawing/2014/main" id="{809E025F-1E21-4CC3-808C-73579012134A}"/>
              </a:ext>
            </a:extLst>
          </p:cNvPr>
          <p:cNvSpPr>
            <a:spLocks noGrp="1"/>
          </p:cNvSpPr>
          <p:nvPr>
            <p:ph type="body" idx="1"/>
          </p:nvPr>
        </p:nvSpPr>
        <p:spPr/>
        <p:txBody>
          <a:bodyPr>
            <a:normAutofit fontScale="92500" lnSpcReduction="20000"/>
          </a:bodyPr>
          <a:lstStyle/>
          <a:p>
            <a:r>
              <a:rPr lang="en-GB" dirty="0"/>
              <a:t>This is a fox, we are going to talk about its life cycle!</a:t>
            </a:r>
          </a:p>
        </p:txBody>
      </p:sp>
      <p:sp>
        <p:nvSpPr>
          <p:cNvPr id="8" name="Text Placeholder 7">
            <a:extLst>
              <a:ext uri="{FF2B5EF4-FFF2-40B4-BE49-F238E27FC236}">
                <a16:creationId xmlns:a16="http://schemas.microsoft.com/office/drawing/2014/main" id="{873E4919-901F-417F-B469-E4EFD22D34BF}"/>
              </a:ext>
            </a:extLst>
          </p:cNvPr>
          <p:cNvSpPr>
            <a:spLocks noGrp="1"/>
          </p:cNvSpPr>
          <p:nvPr>
            <p:ph type="body" sz="quarter" idx="3"/>
          </p:nvPr>
        </p:nvSpPr>
        <p:spPr/>
        <p:txBody>
          <a:bodyPr>
            <a:normAutofit fontScale="92500" lnSpcReduction="20000"/>
          </a:bodyPr>
          <a:lstStyle/>
          <a:p>
            <a:r>
              <a:rPr lang="en-GB" dirty="0"/>
              <a:t>Foxes, who are in the wild, mostly live up to 3-4 years, but in captivity, Foxes can live up to 14 years!</a:t>
            </a:r>
          </a:p>
        </p:txBody>
      </p:sp>
      <p:pic>
        <p:nvPicPr>
          <p:cNvPr id="1026" name="Picture 2" descr="red fox | Diet, Behavior, &amp; Adaptations | Britannica">
            <a:extLst>
              <a:ext uri="{FF2B5EF4-FFF2-40B4-BE49-F238E27FC236}">
                <a16:creationId xmlns:a16="http://schemas.microsoft.com/office/drawing/2014/main" id="{DEA8E0D6-E689-46AF-AB6B-0C13C51245E4}"/>
              </a:ext>
            </a:extLst>
          </p:cNvPr>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bwMode="auto">
          <a:xfrm>
            <a:off x="839788" y="2696877"/>
            <a:ext cx="5157787" cy="3300983"/>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Fox Life-Cycle Montessori 3-Part Cards &amp; Spinner by Mama's Happy Hive">
            <a:extLst>
              <a:ext uri="{FF2B5EF4-FFF2-40B4-BE49-F238E27FC236}">
                <a16:creationId xmlns:a16="http://schemas.microsoft.com/office/drawing/2014/main" id="{0577B100-F7D4-402C-A78A-6745F875F458}"/>
              </a:ext>
            </a:extLst>
          </p:cNvPr>
          <p:cNvPicPr>
            <a:picLocks noGrp="1" noChangeAspect="1" noChangeArrowheads="1"/>
          </p:cNvPicPr>
          <p:nvPr>
            <p:ph sz="quarter" idx="4"/>
          </p:nvPr>
        </p:nvPicPr>
        <p:blipFill>
          <a:blip r:embed="rId3">
            <a:extLst>
              <a:ext uri="{28A0092B-C50C-407E-A947-70E740481C1C}">
                <a14:useLocalDpi xmlns:a14="http://schemas.microsoft.com/office/drawing/2010/main" val="0"/>
              </a:ext>
            </a:extLst>
          </a:blip>
          <a:srcRect/>
          <a:stretch>
            <a:fillRect/>
          </a:stretch>
        </p:blipFill>
        <p:spPr bwMode="auto">
          <a:xfrm>
            <a:off x="6194427" y="2645824"/>
            <a:ext cx="5374722" cy="42121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462062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p15:prstTrans prst="crush"/>
      </p:transition>
    </mc:Choice>
    <mc:Fallback>
      <p:transition spd="slow">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0D03F9-3FE0-4FF4-ABCF-F24710EEFD08}"/>
              </a:ext>
            </a:extLst>
          </p:cNvPr>
          <p:cNvSpPr>
            <a:spLocks noGrp="1"/>
          </p:cNvSpPr>
          <p:nvPr>
            <p:ph type="title"/>
          </p:nvPr>
        </p:nvSpPr>
        <p:spPr/>
        <p:txBody>
          <a:bodyPr/>
          <a:lstStyle/>
          <a:p>
            <a:r>
              <a:rPr lang="en-GB" u="sng" dirty="0"/>
              <a:t>    </a:t>
            </a:r>
            <a:r>
              <a:rPr lang="en-GB" sz="6000" u="sng" dirty="0"/>
              <a:t>Fun Fact                                                             </a:t>
            </a:r>
          </a:p>
        </p:txBody>
      </p:sp>
      <p:sp>
        <p:nvSpPr>
          <p:cNvPr id="4" name="Text Placeholder 3">
            <a:extLst>
              <a:ext uri="{FF2B5EF4-FFF2-40B4-BE49-F238E27FC236}">
                <a16:creationId xmlns:a16="http://schemas.microsoft.com/office/drawing/2014/main" id="{428918EA-29F1-458E-82DF-B502E63B99FB}"/>
              </a:ext>
            </a:extLst>
          </p:cNvPr>
          <p:cNvSpPr>
            <a:spLocks noGrp="1"/>
          </p:cNvSpPr>
          <p:nvPr>
            <p:ph type="body" sz="half" idx="2"/>
          </p:nvPr>
        </p:nvSpPr>
        <p:spPr/>
        <p:txBody>
          <a:bodyPr>
            <a:normAutofit/>
          </a:bodyPr>
          <a:lstStyle/>
          <a:p>
            <a:r>
              <a:rPr lang="en-GB" sz="2000" dirty="0"/>
              <a:t>There are 5 different climate zones, they are the Polar, Temperate, Mediterranean, Desert and Tropical Zones. Also most of Europe has a temperate climate, and the UK has the same. In Africa, it mostly has boiling hot conditions, and sometimes our own food is grown there! Countries and Continents like Antarctica ,  Russia and Canada (ECT) live in such snowy conditions, like below 0 degrees! </a:t>
            </a:r>
          </a:p>
        </p:txBody>
      </p:sp>
      <p:sp>
        <p:nvSpPr>
          <p:cNvPr id="6" name="TextBox 5">
            <a:extLst>
              <a:ext uri="{FF2B5EF4-FFF2-40B4-BE49-F238E27FC236}">
                <a16:creationId xmlns:a16="http://schemas.microsoft.com/office/drawing/2014/main" id="{FDE77B7A-C651-4F42-9343-7F7D7995216D}"/>
              </a:ext>
            </a:extLst>
          </p:cNvPr>
          <p:cNvSpPr txBox="1"/>
          <p:nvPr/>
        </p:nvSpPr>
        <p:spPr>
          <a:xfrm>
            <a:off x="3896139" y="281126"/>
            <a:ext cx="4717774" cy="1323439"/>
          </a:xfrm>
          <a:prstGeom prst="rect">
            <a:avLst/>
          </a:prstGeom>
          <a:noFill/>
        </p:spPr>
        <p:txBody>
          <a:bodyPr wrap="square" rtlCol="0">
            <a:spAutoFit/>
          </a:bodyPr>
          <a:lstStyle/>
          <a:p>
            <a:r>
              <a:rPr lang="en-GB" sz="4000" u="sng" dirty="0"/>
              <a:t>Climate Zones</a:t>
            </a:r>
          </a:p>
          <a:p>
            <a:endParaRPr lang="en-GB" sz="4000" u="sng" dirty="0"/>
          </a:p>
        </p:txBody>
      </p:sp>
      <p:pic>
        <p:nvPicPr>
          <p:cNvPr id="1034" name="Picture 10" descr="World Climate Regions (18 classes) produced as a geospatial integration...  | Download Scientific Diagram">
            <a:extLst>
              <a:ext uri="{FF2B5EF4-FFF2-40B4-BE49-F238E27FC236}">
                <a16:creationId xmlns:a16="http://schemas.microsoft.com/office/drawing/2014/main" id="{271A8AFE-47DB-4174-BD27-E49DADB35311}"/>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1" r="-414" b="26624"/>
          <a:stretch/>
        </p:blipFill>
        <p:spPr bwMode="auto">
          <a:xfrm>
            <a:off x="4994494" y="1257300"/>
            <a:ext cx="7197506" cy="38115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0123110"/>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7A81B1-97FF-480F-9B51-9263FE0BBA5A}"/>
              </a:ext>
            </a:extLst>
          </p:cNvPr>
          <p:cNvSpPr>
            <a:spLocks noGrp="1"/>
          </p:cNvSpPr>
          <p:nvPr>
            <p:ph type="title"/>
          </p:nvPr>
        </p:nvSpPr>
        <p:spPr/>
        <p:txBody>
          <a:bodyPr/>
          <a:lstStyle/>
          <a:p>
            <a:r>
              <a:rPr lang="en-GB" u="sng" dirty="0"/>
              <a:t>Allotments</a:t>
            </a:r>
          </a:p>
        </p:txBody>
      </p:sp>
      <p:sp>
        <p:nvSpPr>
          <p:cNvPr id="4" name="Text Placeholder 3">
            <a:extLst>
              <a:ext uri="{FF2B5EF4-FFF2-40B4-BE49-F238E27FC236}">
                <a16:creationId xmlns:a16="http://schemas.microsoft.com/office/drawing/2014/main" id="{4635B7D3-00D3-4DFE-AA46-56C3476CB23F}"/>
              </a:ext>
            </a:extLst>
          </p:cNvPr>
          <p:cNvSpPr>
            <a:spLocks noGrp="1"/>
          </p:cNvSpPr>
          <p:nvPr>
            <p:ph type="body" sz="half" idx="2"/>
          </p:nvPr>
        </p:nvSpPr>
        <p:spPr/>
        <p:txBody>
          <a:bodyPr/>
          <a:lstStyle/>
          <a:p>
            <a:r>
              <a:rPr lang="en-GB" dirty="0"/>
              <a:t>Allotments are small pieces of land that people can rent from the council or their Landlord. Their food isn’t for the public, they normally keep the food to themselves or family members. They were invented from the Saxons,( Anglo Saxons) for more poorer people to grow their own food and stay alive, they usually grown fruits and vegetables.</a:t>
            </a:r>
          </a:p>
        </p:txBody>
      </p:sp>
      <p:pic>
        <p:nvPicPr>
          <p:cNvPr id="1026" name="Picture 2" descr="Many are still on the waiting list for allotments in Edinburgh | The  Edinburgh Reporter">
            <a:extLst>
              <a:ext uri="{FF2B5EF4-FFF2-40B4-BE49-F238E27FC236}">
                <a16:creationId xmlns:a16="http://schemas.microsoft.com/office/drawing/2014/main" id="{3A5B058E-16CD-4C63-AB51-E7CDA73AF0FF}"/>
              </a:ext>
            </a:extLst>
          </p:cNvPr>
          <p:cNvPicPr>
            <a:picLocks noGrp="1" noChangeAspect="1" noChangeArrowheads="1"/>
          </p:cNvPicPr>
          <p:nvPr>
            <p:ph type="pic" idx="1"/>
          </p:nvPr>
        </p:nvPicPr>
        <p:blipFill>
          <a:blip r:embed="rId2">
            <a:extLst>
              <a:ext uri="{28A0092B-C50C-407E-A947-70E740481C1C}">
                <a14:useLocalDpi xmlns:a14="http://schemas.microsoft.com/office/drawing/2010/main" val="0"/>
              </a:ext>
            </a:extLst>
          </a:blip>
          <a:srcRect l="7785" r="7785"/>
          <a:stretch>
            <a:fillRect/>
          </a:stretch>
        </p:blipFill>
        <p:spPr bwMode="auto">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11 Fruits and Vegetables That Aren't All That Great for You">
            <a:extLst>
              <a:ext uri="{FF2B5EF4-FFF2-40B4-BE49-F238E27FC236}">
                <a16:creationId xmlns:a16="http://schemas.microsoft.com/office/drawing/2014/main" id="{76D81AED-584E-473C-A6B5-6D6137FC505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9901" y="4051300"/>
            <a:ext cx="4397532" cy="23495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58994684"/>
      </p:ext>
    </p:extLst>
  </p:cSld>
  <p:clrMapOvr>
    <a:masterClrMapping/>
  </p:clrMapOvr>
  <p:transition spd="slow">
    <p:wipe/>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B73E06-AE2E-48D7-8BEE-BCC09B6DD70E}"/>
              </a:ext>
            </a:extLst>
          </p:cNvPr>
          <p:cNvSpPr>
            <a:spLocks noGrp="1"/>
          </p:cNvSpPr>
          <p:nvPr>
            <p:ph type="title"/>
          </p:nvPr>
        </p:nvSpPr>
        <p:spPr>
          <a:xfrm>
            <a:off x="804934" y="-800100"/>
            <a:ext cx="3932237" cy="1600200"/>
          </a:xfrm>
        </p:spPr>
        <p:txBody>
          <a:bodyPr/>
          <a:lstStyle/>
          <a:p>
            <a:r>
              <a:rPr lang="en-GB" u="sng" dirty="0"/>
              <a:t>Farm Animals</a:t>
            </a:r>
          </a:p>
        </p:txBody>
      </p:sp>
      <p:sp>
        <p:nvSpPr>
          <p:cNvPr id="4" name="Text Placeholder 3">
            <a:extLst>
              <a:ext uri="{FF2B5EF4-FFF2-40B4-BE49-F238E27FC236}">
                <a16:creationId xmlns:a16="http://schemas.microsoft.com/office/drawing/2014/main" id="{788DED0B-612D-4E52-BE3E-963FA3AD7B84}"/>
              </a:ext>
            </a:extLst>
          </p:cNvPr>
          <p:cNvSpPr>
            <a:spLocks noGrp="1"/>
          </p:cNvSpPr>
          <p:nvPr>
            <p:ph type="body" sz="half" idx="2"/>
          </p:nvPr>
        </p:nvSpPr>
        <p:spPr>
          <a:xfrm>
            <a:off x="534989" y="987425"/>
            <a:ext cx="3718960" cy="1242391"/>
          </a:xfrm>
        </p:spPr>
        <p:txBody>
          <a:bodyPr>
            <a:normAutofit fontScale="92500"/>
          </a:bodyPr>
          <a:lstStyle/>
          <a:p>
            <a:r>
              <a:rPr lang="en-GB" dirty="0"/>
              <a:t>Farm animals are usually cows, </a:t>
            </a:r>
            <a:r>
              <a:rPr lang="en-GB" dirty="0" err="1"/>
              <a:t>sheeps</a:t>
            </a:r>
            <a:r>
              <a:rPr lang="en-GB" dirty="0"/>
              <a:t>, chickens, pigs,(ECT). These animals provide resources such as wool, meat, eggs,  (ECT). A lot of people in the UK live/own farms, because it’s a pretty Rural country! </a:t>
            </a:r>
          </a:p>
        </p:txBody>
      </p:sp>
      <p:pic>
        <p:nvPicPr>
          <p:cNvPr id="2050" name="Picture 2" descr="Keeping Farm Animals As Pets | RSPCA">
            <a:extLst>
              <a:ext uri="{FF2B5EF4-FFF2-40B4-BE49-F238E27FC236}">
                <a16:creationId xmlns:a16="http://schemas.microsoft.com/office/drawing/2014/main" id="{93FD5B3D-CB7E-4073-820A-7AAD6A9C420C}"/>
              </a:ext>
            </a:extLst>
          </p:cNvPr>
          <p:cNvPicPr>
            <a:picLocks noGrp="1" noChangeAspect="1" noChangeArrowheads="1"/>
          </p:cNvPicPr>
          <p:nvPr>
            <p:ph type="pic" idx="1"/>
          </p:nvPr>
        </p:nvPicPr>
        <p:blipFill>
          <a:blip r:embed="rId2">
            <a:extLst>
              <a:ext uri="{28A0092B-C50C-407E-A947-70E740481C1C}">
                <a14:useLocalDpi xmlns:a14="http://schemas.microsoft.com/office/drawing/2010/main" val="0"/>
              </a:ext>
            </a:extLst>
          </a:blip>
          <a:srcRect l="27613" r="27613"/>
          <a:stretch>
            <a:fillRect/>
          </a:stretch>
        </p:blipFill>
        <p:spPr bwMode="auto">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Learn Farm animals for kids | Farm Animals Names &amp; Sounds - YouTube">
            <a:extLst>
              <a:ext uri="{FF2B5EF4-FFF2-40B4-BE49-F238E27FC236}">
                <a16:creationId xmlns:a16="http://schemas.microsoft.com/office/drawing/2014/main" id="{E31356FE-6EDD-4351-A2AD-6F3AA2854A2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34989" y="2229816"/>
            <a:ext cx="4604648" cy="456675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179558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p15:prstTrans prst="airplane"/>
      </p:transition>
    </mc:Choice>
    <mc:Fallback>
      <p:transition spd="slow">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hrome red - ColourLex">
            <a:extLst>
              <a:ext uri="{FF2B5EF4-FFF2-40B4-BE49-F238E27FC236}">
                <a16:creationId xmlns:a16="http://schemas.microsoft.com/office/drawing/2014/main" id="{42573A64-1E91-46BC-A1B4-CF4BB52BCC6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12191999" cy="6966857"/>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AEA2CB63-28F4-43E1-810E-5543B6E8CC20}"/>
              </a:ext>
            </a:extLst>
          </p:cNvPr>
          <p:cNvSpPr txBox="1"/>
          <p:nvPr/>
        </p:nvSpPr>
        <p:spPr>
          <a:xfrm>
            <a:off x="2554514" y="2554514"/>
            <a:ext cx="6792686" cy="1015663"/>
          </a:xfrm>
          <a:prstGeom prst="rect">
            <a:avLst/>
          </a:prstGeom>
          <a:noFill/>
        </p:spPr>
        <p:txBody>
          <a:bodyPr wrap="square" rtlCol="0">
            <a:spAutoFit/>
          </a:bodyPr>
          <a:lstStyle/>
          <a:p>
            <a:r>
              <a:rPr lang="en-GB" sz="6000" dirty="0"/>
              <a:t>        THE END </a:t>
            </a:r>
            <a:r>
              <a:rPr lang="en-GB" sz="6000" dirty="0">
                <a:sym typeface="Wingdings" panose="05000000000000000000" pitchFamily="2" charset="2"/>
              </a:rPr>
              <a:t></a:t>
            </a:r>
            <a:endParaRPr lang="en-GB" sz="6000" dirty="0"/>
          </a:p>
        </p:txBody>
      </p:sp>
    </p:spTree>
    <p:extLst>
      <p:ext uri="{BB962C8B-B14F-4D97-AF65-F5344CB8AC3E}">
        <p14:creationId xmlns:p14="http://schemas.microsoft.com/office/powerpoint/2010/main" val="195471071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p15:prstTrans prst="fallOver"/>
      </p:transition>
    </mc:Choice>
    <mc:Fallback>
      <p:transition spd="slow">
        <p:fade/>
      </p:transition>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E9054BD1942A7445AE82A949CBD7889E" ma:contentTypeVersion="0" ma:contentTypeDescription="Create a new document." ma:contentTypeScope="" ma:versionID="08a3ecd073b1be27d9c5165386399563">
  <xsd:schema xmlns:xsd="http://www.w3.org/2001/XMLSchema" xmlns:xs="http://www.w3.org/2001/XMLSchema" xmlns:p="http://schemas.microsoft.com/office/2006/metadata/properties" targetNamespace="http://schemas.microsoft.com/office/2006/metadata/properties" ma:root="true" ma:fieldsID="3fe5f9e8fc4eea3d68323cfd4d163fe1">
    <xsd:element name="properties">
      <xsd:complexType>
        <xsd:sequence>
          <xsd:element name="documentManagement">
            <xsd:complexType>
              <xsd:all/>
            </xsd:complexType>
          </xsd:element>
        </xsd:sequence>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7578BCBF-B8B3-490D-9D20-EFA7532A5407}">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openxmlformats.org/package/2006/metadata/core-properties"/>
    <ds:schemaRef ds:uri="http://purl.org/dc/elements/1.1/"/>
    <ds:schemaRef ds:uri="http://purl.org/dc/terms/"/>
    <ds:schemaRef ds:uri="http://schemas.microsoft.com/internal/obd"/>
    <ds:schemaRef ds:uri="http://schemas.microsoft.com/office/infopath/2007/PartnerControls"/>
  </ds:schemaRefs>
</ds:datastoreItem>
</file>

<file path=customXml/itemProps2.xml><?xml version="1.0" encoding="utf-8"?>
<ds:datastoreItem xmlns:ds="http://schemas.openxmlformats.org/officeDocument/2006/customXml" ds:itemID="{C97FAB8F-AA85-46BF-974F-1739F8A3576C}">
  <ds:schemaRefs>
    <ds:schemaRef ds:uri="http://schemas.microsoft.com/sharepoint/v3/contenttype/forms"/>
  </ds:schemaRefs>
</ds:datastoreItem>
</file>

<file path=customXml/itemProps3.xml><?xml version="1.0" encoding="utf-8"?>
<ds:datastoreItem xmlns:ds="http://schemas.openxmlformats.org/officeDocument/2006/customXml" ds:itemID="{92D7C915-6262-487A-8BC0-23D69607B1C6}">
  <ds:schemaRefs>
    <ds:schemaRef ds:uri="http://purl.org/dc/terms/"/>
    <ds:schemaRef ds:uri="http://schemas.openxmlformats.org/package/2006/metadata/core-properties"/>
    <ds:schemaRef ds:uri="http://schemas.microsoft.com/office/2006/documentManagement/types"/>
    <ds:schemaRef ds:uri="http://schemas.microsoft.com/office/infopath/2007/PartnerControls"/>
    <ds:schemaRef ds:uri="http://purl.org/dc/elements/1.1/"/>
    <ds:schemaRef ds:uri="http://schemas.microsoft.com/office/2006/metadata/properties"/>
    <ds:schemaRef ds:uri="http://www.w3.org/XML/1998/namespace"/>
    <ds:schemaRef ds:uri="http://purl.org/dc/dcmitype/"/>
  </ds:schemaRefs>
</ds:datastoreItem>
</file>

<file path=docProps/app.xml><?xml version="1.0" encoding="utf-8"?>
<Properties xmlns="http://schemas.openxmlformats.org/officeDocument/2006/extended-properties" xmlns:vt="http://schemas.openxmlformats.org/officeDocument/2006/docPropsVTypes">
  <Template/>
  <TotalTime>193</TotalTime>
  <Words>424</Words>
  <Application>Microsoft Office PowerPoint</Application>
  <PresentationFormat>Widescreen</PresentationFormat>
  <Paragraphs>35</Paragraphs>
  <Slides>8</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8</vt:i4>
      </vt:variant>
    </vt:vector>
  </HeadingPairs>
  <TitlesOfParts>
    <vt:vector size="13" baseType="lpstr">
      <vt:lpstr>Arial</vt:lpstr>
      <vt:lpstr>Calibri</vt:lpstr>
      <vt:lpstr>Calibri Light</vt:lpstr>
      <vt:lpstr>Wingdings</vt:lpstr>
      <vt:lpstr>Office Theme</vt:lpstr>
      <vt:lpstr> </vt:lpstr>
      <vt:lpstr>                       Dig for Victory</vt:lpstr>
      <vt:lpstr>     Fairtrade</vt:lpstr>
      <vt:lpstr>                    Life cycle of a Fox!</vt:lpstr>
      <vt:lpstr>    Fun Fact                                                             </vt:lpstr>
      <vt:lpstr>Allotments</vt:lpstr>
      <vt:lpstr>Farm Animals</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Sow, Grow and Farm</dc:title>
  <dc:creator>Brooke Gilliver</dc:creator>
  <cp:lastModifiedBy>Brooke Gilliver</cp:lastModifiedBy>
  <cp:revision>32</cp:revision>
  <dcterms:created xsi:type="dcterms:W3CDTF">2022-05-24T10:20:38Z</dcterms:created>
  <dcterms:modified xsi:type="dcterms:W3CDTF">2022-05-26T12:35:12Z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0x010100E9054BD1942A7445AE82A949CBD7889E</vt:lpwstr>
  </property>
</Properties>
</file>