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86FC1714-C8D5-4552-BD64-ACB08813D4B3}"/>
              </a:ext>
            </a:extLst>
          </p:cNvPr>
          <p:cNvSpPr/>
          <p:nvPr/>
        </p:nvSpPr>
        <p:spPr>
          <a:xfrm>
            <a:off x="231142" y="243843"/>
            <a:ext cx="11724637" cy="6377940"/>
          </a:xfrm>
          <a:prstGeom prst="rect">
            <a:avLst/>
          </a:prstGeom>
          <a:solidFill>
            <a:srgbClr val="A6B727"/>
          </a:solidFill>
          <a:ln w="12701" cap="flat">
            <a:solidFill>
              <a:srgbClr val="FFFFFF"/>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Title 1">
            <a:extLst>
              <a:ext uri="{FF2B5EF4-FFF2-40B4-BE49-F238E27FC236}">
                <a16:creationId xmlns:a16="http://schemas.microsoft.com/office/drawing/2014/main" id="{7FDC5AF7-36A9-4209-9C90-FF34ECD613CE}"/>
              </a:ext>
            </a:extLst>
          </p:cNvPr>
          <p:cNvSpPr txBox="1">
            <a:spLocks noGrp="1"/>
          </p:cNvSpPr>
          <p:nvPr>
            <p:ph type="ctrTitle"/>
          </p:nvPr>
        </p:nvSpPr>
        <p:spPr>
          <a:xfrm>
            <a:off x="1109981" y="882377"/>
            <a:ext cx="9966960" cy="2926080"/>
          </a:xfrm>
        </p:spPr>
        <p:txBody>
          <a:bodyPr anchor="b" anchorCtr="1"/>
          <a:lstStyle>
            <a:lvl1pPr algn="ctr">
              <a:lnSpc>
                <a:spcPct val="85000"/>
              </a:lnSpc>
              <a:defRPr sz="7200" b="1" cap="all">
                <a:solidFill>
                  <a:srgbClr val="FFFFFF"/>
                </a:solidFill>
              </a:defRPr>
            </a:lvl1pPr>
          </a:lstStyle>
          <a:p>
            <a:pPr lvl="0"/>
            <a:r>
              <a:rPr lang="en-US"/>
              <a:t>Click to edit Master title style</a:t>
            </a:r>
          </a:p>
        </p:txBody>
      </p:sp>
      <p:sp>
        <p:nvSpPr>
          <p:cNvPr id="4" name="Subtitle 2">
            <a:extLst>
              <a:ext uri="{FF2B5EF4-FFF2-40B4-BE49-F238E27FC236}">
                <a16:creationId xmlns:a16="http://schemas.microsoft.com/office/drawing/2014/main" id="{93A094D0-C1AA-4B7C-BC86-DE31ED439A0C}"/>
              </a:ext>
            </a:extLst>
          </p:cNvPr>
          <p:cNvSpPr txBox="1">
            <a:spLocks noGrp="1"/>
          </p:cNvSpPr>
          <p:nvPr>
            <p:ph type="subTitle" idx="1"/>
          </p:nvPr>
        </p:nvSpPr>
        <p:spPr>
          <a:xfrm>
            <a:off x="1709525" y="3869631"/>
            <a:ext cx="8767861" cy="1388168"/>
          </a:xfrm>
        </p:spPr>
        <p:txBody>
          <a:bodyPr anchorCtr="1"/>
          <a:lstStyle>
            <a:lvl1pPr marL="0" indent="0" algn="ctr">
              <a:buNone/>
              <a:defRPr>
                <a:solidFill>
                  <a:srgbClr val="FFFFFF"/>
                </a:solidFill>
              </a:defRPr>
            </a:lvl1pPr>
          </a:lstStyle>
          <a:p>
            <a:pPr lvl="0"/>
            <a:r>
              <a:rPr lang="en-US"/>
              <a:t>Click to edit Master subtitle style</a:t>
            </a:r>
          </a:p>
        </p:txBody>
      </p:sp>
      <p:sp>
        <p:nvSpPr>
          <p:cNvPr id="5" name="Date Placeholder 3">
            <a:extLst>
              <a:ext uri="{FF2B5EF4-FFF2-40B4-BE49-F238E27FC236}">
                <a16:creationId xmlns:a16="http://schemas.microsoft.com/office/drawing/2014/main" id="{C613AF17-8121-4496-9E4B-DD865ADFC0AA}"/>
              </a:ext>
            </a:extLst>
          </p:cNvPr>
          <p:cNvSpPr txBox="1">
            <a:spLocks noGrp="1"/>
          </p:cNvSpPr>
          <p:nvPr>
            <p:ph type="dt" sz="half" idx="7"/>
          </p:nvPr>
        </p:nvSpPr>
        <p:spPr/>
        <p:txBody>
          <a:bodyPr/>
          <a:lstStyle>
            <a:lvl1pPr>
              <a:defRPr>
                <a:solidFill>
                  <a:srgbClr val="FFFFFF"/>
                </a:solidFill>
              </a:defRPr>
            </a:lvl1pPr>
          </a:lstStyle>
          <a:p>
            <a:pPr lvl="0"/>
            <a:fld id="{54404260-912A-4C5B-8CC1-FE0E376F1B76}" type="datetime1">
              <a:rPr lang="en-GB"/>
              <a:pPr lvl="0"/>
              <a:t>27/05/2022</a:t>
            </a:fld>
            <a:endParaRPr lang="en-GB"/>
          </a:p>
        </p:txBody>
      </p:sp>
      <p:sp>
        <p:nvSpPr>
          <p:cNvPr id="6" name="Footer Placeholder 4">
            <a:extLst>
              <a:ext uri="{FF2B5EF4-FFF2-40B4-BE49-F238E27FC236}">
                <a16:creationId xmlns:a16="http://schemas.microsoft.com/office/drawing/2014/main" id="{F60AC7C2-590C-45A3-855B-39096A415702}"/>
              </a:ext>
            </a:extLst>
          </p:cNvPr>
          <p:cNvSpPr txBox="1">
            <a:spLocks noGrp="1"/>
          </p:cNvSpPr>
          <p:nvPr>
            <p:ph type="ftr" sz="quarter" idx="9"/>
          </p:nvPr>
        </p:nvSpPr>
        <p:spPr/>
        <p:txBody>
          <a:bodyPr/>
          <a:lstStyle>
            <a:lvl1pPr>
              <a:defRPr>
                <a:solidFill>
                  <a:srgbClr val="FFFFFF"/>
                </a:solidFill>
              </a:defRPr>
            </a:lvl1pPr>
          </a:lstStyle>
          <a:p>
            <a:pPr lvl="0"/>
            <a:endParaRPr lang="en-GB"/>
          </a:p>
        </p:txBody>
      </p:sp>
      <p:sp>
        <p:nvSpPr>
          <p:cNvPr id="7" name="Slide Number Placeholder 5">
            <a:extLst>
              <a:ext uri="{FF2B5EF4-FFF2-40B4-BE49-F238E27FC236}">
                <a16:creationId xmlns:a16="http://schemas.microsoft.com/office/drawing/2014/main" id="{710546F0-B8C0-4A50-9A5B-4259330C690E}"/>
              </a:ext>
            </a:extLst>
          </p:cNvPr>
          <p:cNvSpPr txBox="1">
            <a:spLocks noGrp="1"/>
          </p:cNvSpPr>
          <p:nvPr>
            <p:ph type="sldNum" sz="quarter" idx="8"/>
          </p:nvPr>
        </p:nvSpPr>
        <p:spPr/>
        <p:txBody>
          <a:bodyPr/>
          <a:lstStyle>
            <a:lvl1pPr>
              <a:defRPr>
                <a:solidFill>
                  <a:srgbClr val="FFFFFF"/>
                </a:solidFill>
              </a:defRPr>
            </a:lvl1pPr>
          </a:lstStyle>
          <a:p>
            <a:pPr lvl="0"/>
            <a:fld id="{0275A8ED-1E58-4EB8-99FF-E073A8A8B8A0}" type="slidenum">
              <a:t>‹#›</a:t>
            </a:fld>
            <a:endParaRPr lang="en-GB"/>
          </a:p>
        </p:txBody>
      </p:sp>
      <p:cxnSp>
        <p:nvCxnSpPr>
          <p:cNvPr id="8" name="Straight Connector 7">
            <a:extLst>
              <a:ext uri="{FF2B5EF4-FFF2-40B4-BE49-F238E27FC236}">
                <a16:creationId xmlns:a16="http://schemas.microsoft.com/office/drawing/2014/main" id="{D44FD61C-BB11-4ECF-B44D-7AA4896A759F}"/>
              </a:ext>
            </a:extLst>
          </p:cNvPr>
          <p:cNvCxnSpPr/>
          <p:nvPr/>
        </p:nvCxnSpPr>
        <p:spPr>
          <a:xfrm>
            <a:off x="1978661" y="3733796"/>
            <a:ext cx="8229600" cy="0"/>
          </a:xfrm>
          <a:prstGeom prst="straightConnector1">
            <a:avLst/>
          </a:prstGeom>
          <a:noFill/>
          <a:ln w="10003" cap="flat">
            <a:solidFill>
              <a:srgbClr val="FFFFFF"/>
            </a:solidFill>
            <a:prstDash val="solid"/>
            <a:miter/>
          </a:ln>
        </p:spPr>
      </p:cxnSp>
    </p:spTree>
    <p:extLst>
      <p:ext uri="{BB962C8B-B14F-4D97-AF65-F5344CB8AC3E}">
        <p14:creationId xmlns:p14="http://schemas.microsoft.com/office/powerpoint/2010/main" val="95878405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42DFE4-0CE1-4CD9-9042-9D2439092FB4}"/>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887D3566-0353-4A67-8297-8F114B89974F}"/>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3DA350-D032-4BBA-9437-13880161E6EA}"/>
              </a:ext>
            </a:extLst>
          </p:cNvPr>
          <p:cNvSpPr txBox="1">
            <a:spLocks noGrp="1"/>
          </p:cNvSpPr>
          <p:nvPr>
            <p:ph type="dt" sz="half" idx="7"/>
          </p:nvPr>
        </p:nvSpPr>
        <p:spPr/>
        <p:txBody>
          <a:bodyPr/>
          <a:lstStyle>
            <a:lvl1pPr>
              <a:defRPr/>
            </a:lvl1pPr>
          </a:lstStyle>
          <a:p>
            <a:pPr lvl="0"/>
            <a:fld id="{A0629231-2510-4ED8-B89E-07B351EC34A4}" type="datetime1">
              <a:rPr lang="en-GB"/>
              <a:pPr lvl="0"/>
              <a:t>27/05/2022</a:t>
            </a:fld>
            <a:endParaRPr lang="en-GB"/>
          </a:p>
        </p:txBody>
      </p:sp>
      <p:sp>
        <p:nvSpPr>
          <p:cNvPr id="5" name="Footer Placeholder 4">
            <a:extLst>
              <a:ext uri="{FF2B5EF4-FFF2-40B4-BE49-F238E27FC236}">
                <a16:creationId xmlns:a16="http://schemas.microsoft.com/office/drawing/2014/main" id="{ED01E96F-CCAD-4483-8E18-759D44DE5E56}"/>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5E4F097C-AF5D-4D35-83D9-281CF86AE170}"/>
              </a:ext>
            </a:extLst>
          </p:cNvPr>
          <p:cNvSpPr txBox="1">
            <a:spLocks noGrp="1"/>
          </p:cNvSpPr>
          <p:nvPr>
            <p:ph type="sldNum" sz="quarter" idx="8"/>
          </p:nvPr>
        </p:nvSpPr>
        <p:spPr/>
        <p:txBody>
          <a:bodyPr/>
          <a:lstStyle>
            <a:lvl1pPr>
              <a:defRPr/>
            </a:lvl1pPr>
          </a:lstStyle>
          <a:p>
            <a:pPr lvl="0"/>
            <a:fld id="{87A47329-0A07-4CC2-8CF0-0880F2434A1A}" type="slidenum">
              <a:t>‹#›</a:t>
            </a:fld>
            <a:endParaRPr lang="en-GB"/>
          </a:p>
        </p:txBody>
      </p:sp>
    </p:spTree>
    <p:extLst>
      <p:ext uri="{BB962C8B-B14F-4D97-AF65-F5344CB8AC3E}">
        <p14:creationId xmlns:p14="http://schemas.microsoft.com/office/powerpoint/2010/main" val="576726442"/>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3AA0B4-A14C-4874-BF8F-DD4C6E05A306}"/>
              </a:ext>
            </a:extLst>
          </p:cNvPr>
          <p:cNvSpPr txBox="1">
            <a:spLocks noGrp="1"/>
          </p:cNvSpPr>
          <p:nvPr>
            <p:ph type="title"/>
          </p:nvPr>
        </p:nvSpPr>
        <p:spPr>
          <a:xfrm>
            <a:off x="1106424" y="1173577"/>
            <a:ext cx="9966960" cy="2926080"/>
          </a:xfrm>
        </p:spPr>
        <p:txBody>
          <a:bodyPr anchor="b" anchorCtr="1">
            <a:noAutofit/>
          </a:bodyPr>
          <a:lstStyle>
            <a:lvl1pPr algn="ctr">
              <a:lnSpc>
                <a:spcPct val="85000"/>
              </a:lnSpc>
              <a:defRPr sz="7200" cap="all"/>
            </a:lvl1pPr>
          </a:lstStyle>
          <a:p>
            <a:pPr lvl="0"/>
            <a:r>
              <a:rPr lang="en-US"/>
              <a:t>Click to edit Master title style</a:t>
            </a:r>
          </a:p>
        </p:txBody>
      </p:sp>
      <p:sp>
        <p:nvSpPr>
          <p:cNvPr id="3" name="Text Placeholder 2">
            <a:extLst>
              <a:ext uri="{FF2B5EF4-FFF2-40B4-BE49-F238E27FC236}">
                <a16:creationId xmlns:a16="http://schemas.microsoft.com/office/drawing/2014/main" id="{7D6FDF02-8999-4848-BE09-89E4C7F1345D}"/>
              </a:ext>
            </a:extLst>
          </p:cNvPr>
          <p:cNvSpPr txBox="1">
            <a:spLocks noGrp="1"/>
          </p:cNvSpPr>
          <p:nvPr>
            <p:ph type="body" idx="1"/>
          </p:nvPr>
        </p:nvSpPr>
        <p:spPr>
          <a:xfrm>
            <a:off x="1709928" y="4154521"/>
            <a:ext cx="8769096" cy="1363809"/>
          </a:xfrm>
        </p:spPr>
        <p:txBody>
          <a:bodyPr anchorCtr="1"/>
          <a:lstStyle>
            <a:lvl1pPr marL="0" indent="0" algn="ctr">
              <a:buNone/>
              <a:defRPr/>
            </a:lvl1pPr>
          </a:lstStyle>
          <a:p>
            <a:pPr lvl="0"/>
            <a:r>
              <a:rPr lang="en-US"/>
              <a:t>Click to edit Master text styles</a:t>
            </a:r>
          </a:p>
        </p:txBody>
      </p:sp>
      <p:sp>
        <p:nvSpPr>
          <p:cNvPr id="4" name="Date Placeholder 3">
            <a:extLst>
              <a:ext uri="{FF2B5EF4-FFF2-40B4-BE49-F238E27FC236}">
                <a16:creationId xmlns:a16="http://schemas.microsoft.com/office/drawing/2014/main" id="{BD4D183A-9CB8-4F00-A053-7223F10F853E}"/>
              </a:ext>
            </a:extLst>
          </p:cNvPr>
          <p:cNvSpPr txBox="1">
            <a:spLocks noGrp="1"/>
          </p:cNvSpPr>
          <p:nvPr>
            <p:ph type="dt" sz="half" idx="7"/>
          </p:nvPr>
        </p:nvSpPr>
        <p:spPr/>
        <p:txBody>
          <a:bodyPr/>
          <a:lstStyle>
            <a:lvl1pPr>
              <a:defRPr/>
            </a:lvl1pPr>
          </a:lstStyle>
          <a:p>
            <a:pPr lvl="0"/>
            <a:fld id="{5F579F5A-D9B6-430B-9341-21ABA4E434CF}" type="datetime1">
              <a:rPr lang="en-GB"/>
              <a:pPr lvl="0"/>
              <a:t>27/05/2022</a:t>
            </a:fld>
            <a:endParaRPr lang="en-GB"/>
          </a:p>
        </p:txBody>
      </p:sp>
      <p:sp>
        <p:nvSpPr>
          <p:cNvPr id="5" name="Footer Placeholder 4">
            <a:extLst>
              <a:ext uri="{FF2B5EF4-FFF2-40B4-BE49-F238E27FC236}">
                <a16:creationId xmlns:a16="http://schemas.microsoft.com/office/drawing/2014/main" id="{BD7EF494-4C9B-4D3B-9DA0-18C77757E2D4}"/>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D8B2FF27-9CCE-4300-9C3E-D7F47374158A}"/>
              </a:ext>
            </a:extLst>
          </p:cNvPr>
          <p:cNvSpPr txBox="1">
            <a:spLocks noGrp="1"/>
          </p:cNvSpPr>
          <p:nvPr>
            <p:ph type="sldNum" sz="quarter" idx="8"/>
          </p:nvPr>
        </p:nvSpPr>
        <p:spPr/>
        <p:txBody>
          <a:bodyPr/>
          <a:lstStyle>
            <a:lvl1pPr>
              <a:defRPr/>
            </a:lvl1pPr>
          </a:lstStyle>
          <a:p>
            <a:pPr lvl="0"/>
            <a:fld id="{1767EFAA-8850-4746-8391-060F159D9A26}" type="slidenum">
              <a:t>‹#›</a:t>
            </a:fld>
            <a:endParaRPr lang="en-GB"/>
          </a:p>
        </p:txBody>
      </p:sp>
      <p:cxnSp>
        <p:nvCxnSpPr>
          <p:cNvPr id="7" name="Straight Connector 6">
            <a:extLst>
              <a:ext uri="{FF2B5EF4-FFF2-40B4-BE49-F238E27FC236}">
                <a16:creationId xmlns:a16="http://schemas.microsoft.com/office/drawing/2014/main" id="{CD8740FD-590A-4A33-80E3-2A602B5AA30A}"/>
              </a:ext>
            </a:extLst>
          </p:cNvPr>
          <p:cNvCxnSpPr/>
          <p:nvPr/>
        </p:nvCxnSpPr>
        <p:spPr>
          <a:xfrm>
            <a:off x="1981203" y="4020406"/>
            <a:ext cx="8229600" cy="0"/>
          </a:xfrm>
          <a:prstGeom prst="straightConnector1">
            <a:avLst/>
          </a:prstGeom>
          <a:noFill/>
          <a:ln w="10003" cap="flat">
            <a:solidFill>
              <a:srgbClr val="A6B727"/>
            </a:solidFill>
            <a:prstDash val="solid"/>
            <a:miter/>
          </a:ln>
        </p:spPr>
      </p:cxnSp>
    </p:spTree>
    <p:extLst>
      <p:ext uri="{BB962C8B-B14F-4D97-AF65-F5344CB8AC3E}">
        <p14:creationId xmlns:p14="http://schemas.microsoft.com/office/powerpoint/2010/main" val="624430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7">
            <a:extLst>
              <a:ext uri="{FF2B5EF4-FFF2-40B4-BE49-F238E27FC236}">
                <a16:creationId xmlns:a16="http://schemas.microsoft.com/office/drawing/2014/main" id="{7CEA82E8-C4B7-47AD-A6D0-25CB75B03238}"/>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A0F95202-A74C-4A59-991F-15DAF1F640C1}"/>
              </a:ext>
            </a:extLst>
          </p:cNvPr>
          <p:cNvSpPr txBox="1">
            <a:spLocks noGrp="1"/>
          </p:cNvSpPr>
          <p:nvPr>
            <p:ph idx="1"/>
          </p:nvPr>
        </p:nvSpPr>
        <p:spPr>
          <a:xfrm>
            <a:off x="1143000" y="2057400"/>
            <a:ext cx="4754880" cy="402336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7BDC894-FC91-4706-8CFB-796BC6E97798}"/>
              </a:ext>
            </a:extLst>
          </p:cNvPr>
          <p:cNvSpPr txBox="1">
            <a:spLocks noGrp="1"/>
          </p:cNvSpPr>
          <p:nvPr>
            <p:ph idx="2"/>
          </p:nvPr>
        </p:nvSpPr>
        <p:spPr>
          <a:xfrm>
            <a:off x="6267608" y="2057400"/>
            <a:ext cx="4754880" cy="402336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FC2BFE2-F157-4900-809D-19150142CB2C}"/>
              </a:ext>
            </a:extLst>
          </p:cNvPr>
          <p:cNvSpPr txBox="1">
            <a:spLocks noGrp="1"/>
          </p:cNvSpPr>
          <p:nvPr>
            <p:ph type="dt" sz="half" idx="7"/>
          </p:nvPr>
        </p:nvSpPr>
        <p:spPr/>
        <p:txBody>
          <a:bodyPr/>
          <a:lstStyle>
            <a:lvl1pPr>
              <a:defRPr/>
            </a:lvl1pPr>
          </a:lstStyle>
          <a:p>
            <a:pPr lvl="0"/>
            <a:fld id="{B8A5C4C3-A91F-4480-BCE6-D9A86E11E9B4}" type="datetime1">
              <a:rPr lang="en-GB"/>
              <a:pPr lvl="0"/>
              <a:t>27/05/2022</a:t>
            </a:fld>
            <a:endParaRPr lang="en-GB"/>
          </a:p>
        </p:txBody>
      </p:sp>
      <p:sp>
        <p:nvSpPr>
          <p:cNvPr id="6" name="Footer Placeholder 5">
            <a:extLst>
              <a:ext uri="{FF2B5EF4-FFF2-40B4-BE49-F238E27FC236}">
                <a16:creationId xmlns:a16="http://schemas.microsoft.com/office/drawing/2014/main" id="{65D8F924-87F3-49CD-BBB0-E05759209311}"/>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E6EAE03C-B0BE-4E61-819A-0C3A4731AB02}"/>
              </a:ext>
            </a:extLst>
          </p:cNvPr>
          <p:cNvSpPr txBox="1">
            <a:spLocks noGrp="1"/>
          </p:cNvSpPr>
          <p:nvPr>
            <p:ph type="sldNum" sz="quarter" idx="8"/>
          </p:nvPr>
        </p:nvSpPr>
        <p:spPr/>
        <p:txBody>
          <a:bodyPr/>
          <a:lstStyle>
            <a:lvl1pPr>
              <a:defRPr/>
            </a:lvl1pPr>
          </a:lstStyle>
          <a:p>
            <a:pPr lvl="0"/>
            <a:fld id="{FE2A3FC5-69E7-407A-AC0E-FAED807CEE30}" type="slidenum">
              <a:t>‹#›</a:t>
            </a:fld>
            <a:endParaRPr lang="en-GB"/>
          </a:p>
        </p:txBody>
      </p:sp>
    </p:spTree>
    <p:extLst>
      <p:ext uri="{BB962C8B-B14F-4D97-AF65-F5344CB8AC3E}">
        <p14:creationId xmlns:p14="http://schemas.microsoft.com/office/powerpoint/2010/main" val="1288541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9">
            <a:extLst>
              <a:ext uri="{FF2B5EF4-FFF2-40B4-BE49-F238E27FC236}">
                <a16:creationId xmlns:a16="http://schemas.microsoft.com/office/drawing/2014/main" id="{CA2EFCA3-9C01-4F23-86A8-2F55F66916D0}"/>
              </a:ext>
            </a:extLst>
          </p:cNvPr>
          <p:cNvSpPr txBox="1">
            <a:spLocks noGrp="1"/>
          </p:cNvSpPr>
          <p:nvPr>
            <p:ph type="title"/>
          </p:nvPr>
        </p:nvSpPr>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26EB58AF-5E14-4CD4-9FA5-10E30A2361E5}"/>
              </a:ext>
            </a:extLst>
          </p:cNvPr>
          <p:cNvSpPr txBox="1">
            <a:spLocks noGrp="1"/>
          </p:cNvSpPr>
          <p:nvPr>
            <p:ph type="body" idx="1"/>
          </p:nvPr>
        </p:nvSpPr>
        <p:spPr>
          <a:xfrm>
            <a:off x="1143000" y="2001511"/>
            <a:ext cx="4754880" cy="777240"/>
          </a:xfrm>
        </p:spPr>
        <p:txBody>
          <a:bodyPr anchor="ctr"/>
          <a:lstStyle>
            <a:lvl1pPr marL="0" indent="0">
              <a:spcBef>
                <a:spcPts val="0"/>
              </a:spcBef>
              <a:buNone/>
              <a:defRPr sz="2400" b="1"/>
            </a:lvl1pPr>
          </a:lstStyle>
          <a:p>
            <a:pPr lvl="0"/>
            <a:r>
              <a:rPr lang="en-US"/>
              <a:t>Click to edit Master text styles</a:t>
            </a:r>
          </a:p>
        </p:txBody>
      </p:sp>
      <p:sp>
        <p:nvSpPr>
          <p:cNvPr id="4" name="Content Placeholder 3">
            <a:extLst>
              <a:ext uri="{FF2B5EF4-FFF2-40B4-BE49-F238E27FC236}">
                <a16:creationId xmlns:a16="http://schemas.microsoft.com/office/drawing/2014/main" id="{8F228DAC-3A7C-48C8-945B-F8F8EC14AE61}"/>
              </a:ext>
            </a:extLst>
          </p:cNvPr>
          <p:cNvSpPr txBox="1">
            <a:spLocks noGrp="1"/>
          </p:cNvSpPr>
          <p:nvPr>
            <p:ph idx="2"/>
          </p:nvPr>
        </p:nvSpPr>
        <p:spPr>
          <a:xfrm>
            <a:off x="1143000" y="2721482"/>
            <a:ext cx="4754880" cy="338328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8BAB994-8E19-417B-A924-B327F4C57B53}"/>
              </a:ext>
            </a:extLst>
          </p:cNvPr>
          <p:cNvSpPr txBox="1">
            <a:spLocks noGrp="1"/>
          </p:cNvSpPr>
          <p:nvPr>
            <p:ph type="body" idx="3"/>
          </p:nvPr>
        </p:nvSpPr>
        <p:spPr>
          <a:xfrm>
            <a:off x="6269172" y="1999033"/>
            <a:ext cx="4754880" cy="777240"/>
          </a:xfrm>
        </p:spPr>
        <p:txBody>
          <a:bodyPr anchor="ctr"/>
          <a:lstStyle>
            <a:lvl1pPr marL="0" indent="0">
              <a:spcBef>
                <a:spcPts val="0"/>
              </a:spcBef>
              <a:buNone/>
              <a:defRPr sz="2400" b="1"/>
            </a:lvl1pPr>
          </a:lstStyle>
          <a:p>
            <a:pPr lvl="0"/>
            <a:r>
              <a:rPr lang="en-US"/>
              <a:t>Click to edit Master text styles</a:t>
            </a:r>
          </a:p>
        </p:txBody>
      </p:sp>
      <p:sp>
        <p:nvSpPr>
          <p:cNvPr id="6" name="Content Placeholder 5">
            <a:extLst>
              <a:ext uri="{FF2B5EF4-FFF2-40B4-BE49-F238E27FC236}">
                <a16:creationId xmlns:a16="http://schemas.microsoft.com/office/drawing/2014/main" id="{499B81CD-D393-48B8-8AA9-E21458D7964B}"/>
              </a:ext>
            </a:extLst>
          </p:cNvPr>
          <p:cNvSpPr txBox="1">
            <a:spLocks noGrp="1"/>
          </p:cNvSpPr>
          <p:nvPr>
            <p:ph idx="4"/>
          </p:nvPr>
        </p:nvSpPr>
        <p:spPr>
          <a:xfrm>
            <a:off x="6269172" y="2719325"/>
            <a:ext cx="4754880" cy="338328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47AA93-072A-4880-8221-85876CE5A931}"/>
              </a:ext>
            </a:extLst>
          </p:cNvPr>
          <p:cNvSpPr txBox="1">
            <a:spLocks noGrp="1"/>
          </p:cNvSpPr>
          <p:nvPr>
            <p:ph type="dt" sz="half" idx="7"/>
          </p:nvPr>
        </p:nvSpPr>
        <p:spPr/>
        <p:txBody>
          <a:bodyPr/>
          <a:lstStyle>
            <a:lvl1pPr>
              <a:defRPr/>
            </a:lvl1pPr>
          </a:lstStyle>
          <a:p>
            <a:pPr lvl="0"/>
            <a:fld id="{B692DAD0-450F-4321-AFC2-1C22B9C11EDD}" type="datetime1">
              <a:rPr lang="en-GB"/>
              <a:pPr lvl="0"/>
              <a:t>27/05/2022</a:t>
            </a:fld>
            <a:endParaRPr lang="en-GB"/>
          </a:p>
        </p:txBody>
      </p:sp>
      <p:sp>
        <p:nvSpPr>
          <p:cNvPr id="8" name="Footer Placeholder 7">
            <a:extLst>
              <a:ext uri="{FF2B5EF4-FFF2-40B4-BE49-F238E27FC236}">
                <a16:creationId xmlns:a16="http://schemas.microsoft.com/office/drawing/2014/main" id="{D7E474FF-16F1-4DA8-8E37-20D2FBD48BE1}"/>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CC6E9581-CC3A-44E7-8A2A-87D0879B1517}"/>
              </a:ext>
            </a:extLst>
          </p:cNvPr>
          <p:cNvSpPr txBox="1">
            <a:spLocks noGrp="1"/>
          </p:cNvSpPr>
          <p:nvPr>
            <p:ph type="sldNum" sz="quarter" idx="8"/>
          </p:nvPr>
        </p:nvSpPr>
        <p:spPr/>
        <p:txBody>
          <a:bodyPr/>
          <a:lstStyle>
            <a:lvl1pPr>
              <a:defRPr/>
            </a:lvl1pPr>
          </a:lstStyle>
          <a:p>
            <a:pPr lvl="0"/>
            <a:fld id="{CCBD5A30-9FF3-4F38-9CB2-DEA17B591F5E}" type="slidenum">
              <a:t>‹#›</a:t>
            </a:fld>
            <a:endParaRPr lang="en-GB"/>
          </a:p>
        </p:txBody>
      </p:sp>
    </p:spTree>
    <p:extLst>
      <p:ext uri="{BB962C8B-B14F-4D97-AF65-F5344CB8AC3E}">
        <p14:creationId xmlns:p14="http://schemas.microsoft.com/office/powerpoint/2010/main" val="4029523312"/>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7FD461-AEB3-44EF-98E7-FCE41F73779C}"/>
              </a:ext>
            </a:extLst>
          </p:cNvPr>
          <p:cNvSpPr txBox="1">
            <a:spLocks noGrp="1"/>
          </p:cNvSpPr>
          <p:nvPr>
            <p:ph type="title"/>
          </p:nvPr>
        </p:nvSpPr>
        <p:spPr/>
        <p:txBody>
          <a:bodyPr/>
          <a:lstStyle>
            <a:lvl1pPr>
              <a:defRPr/>
            </a:lvl1pPr>
          </a:lstStyle>
          <a:p>
            <a:pPr lvl="0"/>
            <a:r>
              <a:rPr lang="en-US"/>
              <a:t>Click to edit Master title style</a:t>
            </a:r>
          </a:p>
        </p:txBody>
      </p:sp>
      <p:sp>
        <p:nvSpPr>
          <p:cNvPr id="3" name="Date Placeholder 2">
            <a:extLst>
              <a:ext uri="{FF2B5EF4-FFF2-40B4-BE49-F238E27FC236}">
                <a16:creationId xmlns:a16="http://schemas.microsoft.com/office/drawing/2014/main" id="{27A5C277-DA84-4811-908C-7AEC77CDF8F7}"/>
              </a:ext>
            </a:extLst>
          </p:cNvPr>
          <p:cNvSpPr txBox="1">
            <a:spLocks noGrp="1"/>
          </p:cNvSpPr>
          <p:nvPr>
            <p:ph type="dt" sz="half" idx="7"/>
          </p:nvPr>
        </p:nvSpPr>
        <p:spPr/>
        <p:txBody>
          <a:bodyPr/>
          <a:lstStyle>
            <a:lvl1pPr>
              <a:defRPr/>
            </a:lvl1pPr>
          </a:lstStyle>
          <a:p>
            <a:pPr lvl="0"/>
            <a:fld id="{E56079D5-F286-4C3C-BFFF-CE23D74686C9}" type="datetime1">
              <a:rPr lang="en-GB"/>
              <a:pPr lvl="0"/>
              <a:t>27/05/2022</a:t>
            </a:fld>
            <a:endParaRPr lang="en-GB"/>
          </a:p>
        </p:txBody>
      </p:sp>
      <p:sp>
        <p:nvSpPr>
          <p:cNvPr id="4" name="Footer Placeholder 3">
            <a:extLst>
              <a:ext uri="{FF2B5EF4-FFF2-40B4-BE49-F238E27FC236}">
                <a16:creationId xmlns:a16="http://schemas.microsoft.com/office/drawing/2014/main" id="{B5CBDC6D-8143-4F9C-A0A9-5682B1FE19BA}"/>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FF722FD2-3EDE-4B6C-B50C-17FBFB6859E5}"/>
              </a:ext>
            </a:extLst>
          </p:cNvPr>
          <p:cNvSpPr txBox="1">
            <a:spLocks noGrp="1"/>
          </p:cNvSpPr>
          <p:nvPr>
            <p:ph type="sldNum" sz="quarter" idx="8"/>
          </p:nvPr>
        </p:nvSpPr>
        <p:spPr/>
        <p:txBody>
          <a:bodyPr/>
          <a:lstStyle>
            <a:lvl1pPr>
              <a:defRPr/>
            </a:lvl1pPr>
          </a:lstStyle>
          <a:p>
            <a:pPr lvl="0"/>
            <a:fld id="{3C72A3E8-4137-4507-AAD0-60932032062A}" type="slidenum">
              <a:t>‹#›</a:t>
            </a:fld>
            <a:endParaRPr lang="en-GB"/>
          </a:p>
        </p:txBody>
      </p:sp>
    </p:spTree>
    <p:extLst>
      <p:ext uri="{BB962C8B-B14F-4D97-AF65-F5344CB8AC3E}">
        <p14:creationId xmlns:p14="http://schemas.microsoft.com/office/powerpoint/2010/main" val="877293312"/>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31FCD7B-2297-4D7A-BF1D-8B1006EC61A4}"/>
              </a:ext>
            </a:extLst>
          </p:cNvPr>
          <p:cNvSpPr txBox="1">
            <a:spLocks noGrp="1"/>
          </p:cNvSpPr>
          <p:nvPr>
            <p:ph type="dt" sz="half" idx="7"/>
          </p:nvPr>
        </p:nvSpPr>
        <p:spPr/>
        <p:txBody>
          <a:bodyPr/>
          <a:lstStyle>
            <a:lvl1pPr>
              <a:defRPr/>
            </a:lvl1pPr>
          </a:lstStyle>
          <a:p>
            <a:pPr lvl="0"/>
            <a:fld id="{594B07CE-2F96-484D-BEBB-44A86EDEE0C5}" type="datetime1">
              <a:rPr lang="en-GB"/>
              <a:pPr lvl="0"/>
              <a:t>27/05/2022</a:t>
            </a:fld>
            <a:endParaRPr lang="en-GB"/>
          </a:p>
        </p:txBody>
      </p:sp>
      <p:sp>
        <p:nvSpPr>
          <p:cNvPr id="3" name="Footer Placeholder 2">
            <a:extLst>
              <a:ext uri="{FF2B5EF4-FFF2-40B4-BE49-F238E27FC236}">
                <a16:creationId xmlns:a16="http://schemas.microsoft.com/office/drawing/2014/main" id="{392FBF17-BF85-4484-821E-1D3B328300F2}"/>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BE29D40C-1834-4BE3-9637-898908E247CF}"/>
              </a:ext>
            </a:extLst>
          </p:cNvPr>
          <p:cNvSpPr txBox="1">
            <a:spLocks noGrp="1"/>
          </p:cNvSpPr>
          <p:nvPr>
            <p:ph type="sldNum" sz="quarter" idx="8"/>
          </p:nvPr>
        </p:nvSpPr>
        <p:spPr/>
        <p:txBody>
          <a:bodyPr/>
          <a:lstStyle>
            <a:lvl1pPr>
              <a:defRPr/>
            </a:lvl1pPr>
          </a:lstStyle>
          <a:p>
            <a:pPr lvl="0"/>
            <a:fld id="{4CD7485E-BF59-4049-BE5C-81D07D9F3194}" type="slidenum">
              <a:t>‹#›</a:t>
            </a:fld>
            <a:endParaRPr lang="en-GB"/>
          </a:p>
        </p:txBody>
      </p:sp>
    </p:spTree>
    <p:extLst>
      <p:ext uri="{BB962C8B-B14F-4D97-AF65-F5344CB8AC3E}">
        <p14:creationId xmlns:p14="http://schemas.microsoft.com/office/powerpoint/2010/main" val="172232999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3A98C-73D5-4BCD-A696-759B7F051262}"/>
              </a:ext>
            </a:extLst>
          </p:cNvPr>
          <p:cNvSpPr txBox="1">
            <a:spLocks noGrp="1"/>
          </p:cNvSpPr>
          <p:nvPr>
            <p:ph type="title"/>
          </p:nvPr>
        </p:nvSpPr>
        <p:spPr>
          <a:xfrm>
            <a:off x="1143000" y="1097280"/>
            <a:ext cx="3931920" cy="1737360"/>
          </a:xfrm>
        </p:spPr>
        <p:txBody>
          <a:bodyPr anchor="b">
            <a:noAutofit/>
          </a:bodyPr>
          <a:lstStyle>
            <a:lvl1pPr>
              <a:defRPr sz="4000"/>
            </a:lvl1pPr>
          </a:lstStyle>
          <a:p>
            <a:pPr lvl="0"/>
            <a:r>
              <a:rPr lang="en-US"/>
              <a:t>Click to edit Master title style</a:t>
            </a:r>
          </a:p>
        </p:txBody>
      </p:sp>
      <p:sp>
        <p:nvSpPr>
          <p:cNvPr id="3" name="Content Placeholder 2">
            <a:extLst>
              <a:ext uri="{FF2B5EF4-FFF2-40B4-BE49-F238E27FC236}">
                <a16:creationId xmlns:a16="http://schemas.microsoft.com/office/drawing/2014/main" id="{58CF1F08-7927-48CF-98C7-D3EAFD4968DB}"/>
              </a:ext>
            </a:extLst>
          </p:cNvPr>
          <p:cNvSpPr txBox="1">
            <a:spLocks noGrp="1"/>
          </p:cNvSpPr>
          <p:nvPr>
            <p:ph idx="1"/>
          </p:nvPr>
        </p:nvSpPr>
        <p:spPr>
          <a:xfrm>
            <a:off x="5852160" y="1097280"/>
            <a:ext cx="5212080" cy="4663440"/>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D896B6B-8DA9-48CA-AE1A-E176869F8E81}"/>
              </a:ext>
            </a:extLst>
          </p:cNvPr>
          <p:cNvSpPr txBox="1">
            <a:spLocks noGrp="1"/>
          </p:cNvSpPr>
          <p:nvPr>
            <p:ph type="body" idx="2"/>
          </p:nvPr>
        </p:nvSpPr>
        <p:spPr>
          <a:xfrm>
            <a:off x="1143000" y="2834640"/>
            <a:ext cx="3931920" cy="3017520"/>
          </a:xfrm>
        </p:spPr>
        <p:txBody>
          <a:bodyPr/>
          <a:lstStyle>
            <a:lvl1pPr marL="0" indent="0">
              <a:lnSpc>
                <a:spcPct val="100000"/>
              </a:lnSpc>
              <a:spcBef>
                <a:spcPts val="1000"/>
              </a:spcBef>
              <a:buNone/>
              <a:defRPr sz="1700"/>
            </a:lvl1pPr>
          </a:lstStyle>
          <a:p>
            <a:pPr lvl="0"/>
            <a:r>
              <a:rPr lang="en-US"/>
              <a:t>Click to edit Master text styles</a:t>
            </a:r>
          </a:p>
        </p:txBody>
      </p:sp>
      <p:sp>
        <p:nvSpPr>
          <p:cNvPr id="5" name="Date Placeholder 4">
            <a:extLst>
              <a:ext uri="{FF2B5EF4-FFF2-40B4-BE49-F238E27FC236}">
                <a16:creationId xmlns:a16="http://schemas.microsoft.com/office/drawing/2014/main" id="{95373C1A-10D4-4647-973F-FE8AA59BEAF2}"/>
              </a:ext>
            </a:extLst>
          </p:cNvPr>
          <p:cNvSpPr txBox="1">
            <a:spLocks noGrp="1"/>
          </p:cNvSpPr>
          <p:nvPr>
            <p:ph type="dt" sz="half" idx="7"/>
          </p:nvPr>
        </p:nvSpPr>
        <p:spPr/>
        <p:txBody>
          <a:bodyPr/>
          <a:lstStyle>
            <a:lvl1pPr>
              <a:defRPr/>
            </a:lvl1pPr>
          </a:lstStyle>
          <a:p>
            <a:pPr lvl="0"/>
            <a:fld id="{1A57C4BF-A311-427A-A80E-2EC2838B093A}" type="datetime1">
              <a:rPr lang="en-GB"/>
              <a:pPr lvl="0"/>
              <a:t>27/05/2022</a:t>
            </a:fld>
            <a:endParaRPr lang="en-GB"/>
          </a:p>
        </p:txBody>
      </p:sp>
      <p:sp>
        <p:nvSpPr>
          <p:cNvPr id="6" name="Footer Placeholder 5">
            <a:extLst>
              <a:ext uri="{FF2B5EF4-FFF2-40B4-BE49-F238E27FC236}">
                <a16:creationId xmlns:a16="http://schemas.microsoft.com/office/drawing/2014/main" id="{32991708-AE8E-4F10-95AF-DBE112A9B616}"/>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4037913B-D6AE-483B-BF7C-670C6DC1C171}"/>
              </a:ext>
            </a:extLst>
          </p:cNvPr>
          <p:cNvSpPr txBox="1">
            <a:spLocks noGrp="1"/>
          </p:cNvSpPr>
          <p:nvPr>
            <p:ph type="sldNum" sz="quarter" idx="8"/>
          </p:nvPr>
        </p:nvSpPr>
        <p:spPr/>
        <p:txBody>
          <a:bodyPr/>
          <a:lstStyle>
            <a:lvl1pPr>
              <a:defRPr/>
            </a:lvl1pPr>
          </a:lstStyle>
          <a:p>
            <a:pPr lvl="0"/>
            <a:fld id="{D0C5A958-D640-4409-82DD-936682EFEBCF}" type="slidenum">
              <a:t>‹#›</a:t>
            </a:fld>
            <a:endParaRPr lang="en-GB"/>
          </a:p>
        </p:txBody>
      </p:sp>
    </p:spTree>
    <p:extLst>
      <p:ext uri="{BB962C8B-B14F-4D97-AF65-F5344CB8AC3E}">
        <p14:creationId xmlns:p14="http://schemas.microsoft.com/office/powerpoint/2010/main" val="2182872591"/>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4B3DC7-D251-49B3-9B82-B52E62838EAB}"/>
              </a:ext>
            </a:extLst>
          </p:cNvPr>
          <p:cNvSpPr txBox="1">
            <a:spLocks noGrp="1"/>
          </p:cNvSpPr>
          <p:nvPr>
            <p:ph type="title"/>
          </p:nvPr>
        </p:nvSpPr>
        <p:spPr>
          <a:xfrm>
            <a:off x="1143000" y="1097280"/>
            <a:ext cx="3931920" cy="1737360"/>
          </a:xfrm>
        </p:spPr>
        <p:txBody>
          <a:bodyPr anchor="b">
            <a:noAutofit/>
          </a:bodyPr>
          <a:lstStyle>
            <a:lvl1pPr>
              <a:defRPr sz="4000"/>
            </a:lvl1pPr>
          </a:lstStyle>
          <a:p>
            <a:pPr lvl="0"/>
            <a:r>
              <a:rPr lang="en-US"/>
              <a:t>Click to edit Master title style</a:t>
            </a:r>
          </a:p>
        </p:txBody>
      </p:sp>
      <p:sp>
        <p:nvSpPr>
          <p:cNvPr id="3" name="Picture Placeholder 2">
            <a:extLst>
              <a:ext uri="{FF2B5EF4-FFF2-40B4-BE49-F238E27FC236}">
                <a16:creationId xmlns:a16="http://schemas.microsoft.com/office/drawing/2014/main" id="{4C67D206-05C4-4F22-8A3D-ADA701EA68FD}"/>
              </a:ext>
            </a:extLst>
          </p:cNvPr>
          <p:cNvSpPr txBox="1">
            <a:spLocks noGrp="1"/>
          </p:cNvSpPr>
          <p:nvPr>
            <p:ph type="pic" idx="1"/>
          </p:nvPr>
        </p:nvSpPr>
        <p:spPr>
          <a:xfrm>
            <a:off x="5413248" y="1069848"/>
            <a:ext cx="6099048" cy="4800600"/>
          </a:xfrm>
        </p:spPr>
        <p:txBody>
          <a:bodyPr lIns="274320" tIns="182880"/>
          <a:lstStyle>
            <a:lvl1pPr marL="0" indent="0">
              <a:buNone/>
              <a:defRPr sz="2800"/>
            </a:lvl1pPr>
          </a:lstStyle>
          <a:p>
            <a:pPr lvl="0"/>
            <a:r>
              <a:rPr lang="en-US"/>
              <a:t>Click icon to add picture</a:t>
            </a:r>
          </a:p>
        </p:txBody>
      </p:sp>
      <p:sp>
        <p:nvSpPr>
          <p:cNvPr id="4" name="Text Placeholder 3">
            <a:extLst>
              <a:ext uri="{FF2B5EF4-FFF2-40B4-BE49-F238E27FC236}">
                <a16:creationId xmlns:a16="http://schemas.microsoft.com/office/drawing/2014/main" id="{A94BFDDC-4C7B-4F20-A9E6-05E2E8E2194B}"/>
              </a:ext>
            </a:extLst>
          </p:cNvPr>
          <p:cNvSpPr txBox="1">
            <a:spLocks noGrp="1"/>
          </p:cNvSpPr>
          <p:nvPr>
            <p:ph type="body" idx="2"/>
          </p:nvPr>
        </p:nvSpPr>
        <p:spPr>
          <a:xfrm>
            <a:off x="1143000" y="2834640"/>
            <a:ext cx="3931920" cy="2880360"/>
          </a:xfrm>
        </p:spPr>
        <p:txBody>
          <a:bodyPr/>
          <a:lstStyle>
            <a:lvl1pPr marL="0" indent="0">
              <a:lnSpc>
                <a:spcPct val="100000"/>
              </a:lnSpc>
              <a:spcBef>
                <a:spcPts val="1000"/>
              </a:spcBef>
              <a:buNone/>
              <a:defRPr sz="1700"/>
            </a:lvl1pPr>
          </a:lstStyle>
          <a:p>
            <a:pPr lvl="0"/>
            <a:r>
              <a:rPr lang="en-US"/>
              <a:t>Click to edit Master text styles</a:t>
            </a:r>
          </a:p>
        </p:txBody>
      </p:sp>
      <p:sp>
        <p:nvSpPr>
          <p:cNvPr id="5" name="Date Placeholder 4">
            <a:extLst>
              <a:ext uri="{FF2B5EF4-FFF2-40B4-BE49-F238E27FC236}">
                <a16:creationId xmlns:a16="http://schemas.microsoft.com/office/drawing/2014/main" id="{761169D7-A381-488C-8133-6377520D96E8}"/>
              </a:ext>
            </a:extLst>
          </p:cNvPr>
          <p:cNvSpPr txBox="1">
            <a:spLocks noGrp="1"/>
          </p:cNvSpPr>
          <p:nvPr>
            <p:ph type="dt" sz="half" idx="7"/>
          </p:nvPr>
        </p:nvSpPr>
        <p:spPr/>
        <p:txBody>
          <a:bodyPr/>
          <a:lstStyle>
            <a:lvl1pPr>
              <a:defRPr/>
            </a:lvl1pPr>
          </a:lstStyle>
          <a:p>
            <a:pPr lvl="0"/>
            <a:fld id="{1E1AD2E3-12E9-48DD-881C-B3C784418D23}" type="datetime1">
              <a:rPr lang="en-GB"/>
              <a:pPr lvl="0"/>
              <a:t>27/05/2022</a:t>
            </a:fld>
            <a:endParaRPr lang="en-GB"/>
          </a:p>
        </p:txBody>
      </p:sp>
      <p:sp>
        <p:nvSpPr>
          <p:cNvPr id="6" name="Footer Placeholder 5">
            <a:extLst>
              <a:ext uri="{FF2B5EF4-FFF2-40B4-BE49-F238E27FC236}">
                <a16:creationId xmlns:a16="http://schemas.microsoft.com/office/drawing/2014/main" id="{4D258E87-713A-498F-941C-2C7493192114}"/>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BDAB3CA3-14D2-4E77-8B30-6296354C3622}"/>
              </a:ext>
            </a:extLst>
          </p:cNvPr>
          <p:cNvSpPr txBox="1">
            <a:spLocks noGrp="1"/>
          </p:cNvSpPr>
          <p:nvPr>
            <p:ph type="sldNum" sz="quarter" idx="8"/>
          </p:nvPr>
        </p:nvSpPr>
        <p:spPr/>
        <p:txBody>
          <a:bodyPr/>
          <a:lstStyle>
            <a:lvl1pPr>
              <a:defRPr/>
            </a:lvl1pPr>
          </a:lstStyle>
          <a:p>
            <a:pPr lvl="0"/>
            <a:fld id="{CE53D5B6-38DE-4A98-AD3F-7AADAB7F24E5}" type="slidenum">
              <a:t>‹#›</a:t>
            </a:fld>
            <a:endParaRPr lang="en-GB"/>
          </a:p>
        </p:txBody>
      </p:sp>
    </p:spTree>
    <p:extLst>
      <p:ext uri="{BB962C8B-B14F-4D97-AF65-F5344CB8AC3E}">
        <p14:creationId xmlns:p14="http://schemas.microsoft.com/office/powerpoint/2010/main" val="3176083810"/>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B7E9BC-7369-425A-9024-F276E56FC81A}"/>
              </a:ext>
            </a:extLst>
          </p:cNvPr>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92EECC0B-0F6B-42A2-9B9C-1E6A0EEDB5D7}"/>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F9EF72C-0994-42A9-ABD2-F87D85C00A87}"/>
              </a:ext>
            </a:extLst>
          </p:cNvPr>
          <p:cNvSpPr txBox="1">
            <a:spLocks noGrp="1"/>
          </p:cNvSpPr>
          <p:nvPr>
            <p:ph type="dt" sz="half" idx="7"/>
          </p:nvPr>
        </p:nvSpPr>
        <p:spPr/>
        <p:txBody>
          <a:bodyPr/>
          <a:lstStyle>
            <a:lvl1pPr>
              <a:defRPr/>
            </a:lvl1pPr>
          </a:lstStyle>
          <a:p>
            <a:pPr lvl="0"/>
            <a:fld id="{9B396D54-1D1C-4104-BBF8-6FB9CCB1CF18}" type="datetime1">
              <a:rPr lang="en-GB"/>
              <a:pPr lvl="0"/>
              <a:t>27/05/2022</a:t>
            </a:fld>
            <a:endParaRPr lang="en-GB"/>
          </a:p>
        </p:txBody>
      </p:sp>
      <p:sp>
        <p:nvSpPr>
          <p:cNvPr id="5" name="Footer Placeholder 4">
            <a:extLst>
              <a:ext uri="{FF2B5EF4-FFF2-40B4-BE49-F238E27FC236}">
                <a16:creationId xmlns:a16="http://schemas.microsoft.com/office/drawing/2014/main" id="{3AE627E8-814D-4548-88B3-CAC0D4EECB5E}"/>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1A125079-4059-4EA5-82BA-3DEF9467A865}"/>
              </a:ext>
            </a:extLst>
          </p:cNvPr>
          <p:cNvSpPr txBox="1">
            <a:spLocks noGrp="1"/>
          </p:cNvSpPr>
          <p:nvPr>
            <p:ph type="sldNum" sz="quarter" idx="8"/>
          </p:nvPr>
        </p:nvSpPr>
        <p:spPr/>
        <p:txBody>
          <a:bodyPr/>
          <a:lstStyle>
            <a:lvl1pPr>
              <a:defRPr/>
            </a:lvl1pPr>
          </a:lstStyle>
          <a:p>
            <a:pPr lvl="0"/>
            <a:fld id="{5B2698A7-473B-4A4A-B56B-1AE643D12E90}" type="slidenum">
              <a:t>‹#›</a:t>
            </a:fld>
            <a:endParaRPr lang="en-GB"/>
          </a:p>
        </p:txBody>
      </p:sp>
    </p:spTree>
    <p:extLst>
      <p:ext uri="{BB962C8B-B14F-4D97-AF65-F5344CB8AC3E}">
        <p14:creationId xmlns:p14="http://schemas.microsoft.com/office/powerpoint/2010/main" val="19936176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A58891D-77A4-4E16-B70B-CCAE164B71DC}"/>
              </a:ext>
            </a:extLst>
          </p:cNvPr>
          <p:cNvSpPr txBox="1">
            <a:spLocks noGrp="1"/>
          </p:cNvSpPr>
          <p:nvPr>
            <p:ph type="title" orient="vert"/>
          </p:nvPr>
        </p:nvSpPr>
        <p:spPr>
          <a:xfrm>
            <a:off x="8724903" y="761996"/>
            <a:ext cx="2324103" cy="5410203"/>
          </a:xfrm>
        </p:spPr>
        <p:txBody>
          <a:bodyPr vert="eaVert"/>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7F74964C-6F06-4BAD-A9C9-20C27400A204}"/>
              </a:ext>
            </a:extLst>
          </p:cNvPr>
          <p:cNvSpPr txBox="1">
            <a:spLocks noGrp="1"/>
          </p:cNvSpPr>
          <p:nvPr>
            <p:ph type="body" orient="vert" idx="1"/>
          </p:nvPr>
        </p:nvSpPr>
        <p:spPr>
          <a:xfrm>
            <a:off x="1143000" y="761996"/>
            <a:ext cx="7429500" cy="5410203"/>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E1F3068-C53E-4481-97BF-73A465DF158C}"/>
              </a:ext>
            </a:extLst>
          </p:cNvPr>
          <p:cNvSpPr txBox="1">
            <a:spLocks noGrp="1"/>
          </p:cNvSpPr>
          <p:nvPr>
            <p:ph type="dt" sz="half" idx="7"/>
          </p:nvPr>
        </p:nvSpPr>
        <p:spPr/>
        <p:txBody>
          <a:bodyPr/>
          <a:lstStyle>
            <a:lvl1pPr>
              <a:defRPr/>
            </a:lvl1pPr>
          </a:lstStyle>
          <a:p>
            <a:pPr lvl="0"/>
            <a:fld id="{D3362CAE-4D20-423A-9272-8308248614EA}" type="datetime1">
              <a:rPr lang="en-GB"/>
              <a:pPr lvl="0"/>
              <a:t>27/05/2022</a:t>
            </a:fld>
            <a:endParaRPr lang="en-GB"/>
          </a:p>
        </p:txBody>
      </p:sp>
      <p:sp>
        <p:nvSpPr>
          <p:cNvPr id="5" name="Footer Placeholder 4">
            <a:extLst>
              <a:ext uri="{FF2B5EF4-FFF2-40B4-BE49-F238E27FC236}">
                <a16:creationId xmlns:a16="http://schemas.microsoft.com/office/drawing/2014/main" id="{5A50ADB0-BD1C-4767-8C7B-FD8D7CCB285E}"/>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9AEDCC50-1401-4582-A0B4-106E16C8BDDB}"/>
              </a:ext>
            </a:extLst>
          </p:cNvPr>
          <p:cNvSpPr txBox="1">
            <a:spLocks noGrp="1"/>
          </p:cNvSpPr>
          <p:nvPr>
            <p:ph type="sldNum" sz="quarter" idx="8"/>
          </p:nvPr>
        </p:nvSpPr>
        <p:spPr/>
        <p:txBody>
          <a:bodyPr/>
          <a:lstStyle>
            <a:lvl1pPr>
              <a:defRPr/>
            </a:lvl1pPr>
          </a:lstStyle>
          <a:p>
            <a:pPr lvl="0"/>
            <a:fld id="{E31C6CFE-36A2-429D-820A-AF8F7DE1A892}" type="slidenum">
              <a:t>‹#›</a:t>
            </a:fld>
            <a:endParaRPr lang="en-GB"/>
          </a:p>
        </p:txBody>
      </p:sp>
    </p:spTree>
    <p:extLst>
      <p:ext uri="{BB962C8B-B14F-4D97-AF65-F5344CB8AC3E}">
        <p14:creationId xmlns:p14="http://schemas.microsoft.com/office/powerpoint/2010/main" val="28147136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A6B727"/>
        </a:solidFill>
        <a:effectLst/>
      </p:bgPr>
    </p:bg>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C1B683DD-E239-4C7C-9C9D-2BE8937766A8}"/>
              </a:ext>
            </a:extLst>
          </p:cNvPr>
          <p:cNvSpPr/>
          <p:nvPr/>
        </p:nvSpPr>
        <p:spPr>
          <a:xfrm>
            <a:off x="231142" y="243843"/>
            <a:ext cx="11724637" cy="6377940"/>
          </a:xfrm>
          <a:prstGeom prst="rect">
            <a:avLst/>
          </a:prstGeom>
          <a:solidFill>
            <a:srgbClr val="FFFFFF"/>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Title Placeholder 1">
            <a:extLst>
              <a:ext uri="{FF2B5EF4-FFF2-40B4-BE49-F238E27FC236}">
                <a16:creationId xmlns:a16="http://schemas.microsoft.com/office/drawing/2014/main" id="{F42CAF3A-92D0-4B82-80A4-1D0B16436149}"/>
              </a:ext>
            </a:extLst>
          </p:cNvPr>
          <p:cNvSpPr txBox="1">
            <a:spLocks noGrp="1"/>
          </p:cNvSpPr>
          <p:nvPr>
            <p:ph type="title"/>
          </p:nvPr>
        </p:nvSpPr>
        <p:spPr>
          <a:xfrm>
            <a:off x="1143000" y="609603"/>
            <a:ext cx="9875520" cy="1356356"/>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p>
        </p:txBody>
      </p:sp>
      <p:sp>
        <p:nvSpPr>
          <p:cNvPr id="4" name="Text Placeholder 2">
            <a:extLst>
              <a:ext uri="{FF2B5EF4-FFF2-40B4-BE49-F238E27FC236}">
                <a16:creationId xmlns:a16="http://schemas.microsoft.com/office/drawing/2014/main" id="{84CF5526-A82E-44A3-B656-7A5D126E745E}"/>
              </a:ext>
            </a:extLst>
          </p:cNvPr>
          <p:cNvSpPr txBox="1">
            <a:spLocks noGrp="1"/>
          </p:cNvSpPr>
          <p:nvPr>
            <p:ph type="body" idx="1"/>
          </p:nvPr>
        </p:nvSpPr>
        <p:spPr>
          <a:xfrm>
            <a:off x="1143000" y="2057400"/>
            <a:ext cx="9872868" cy="4038603"/>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E64AB755-8D06-4345-9E9B-3FD10B4A4C99}"/>
              </a:ext>
            </a:extLst>
          </p:cNvPr>
          <p:cNvSpPr txBox="1">
            <a:spLocks noGrp="1"/>
          </p:cNvSpPr>
          <p:nvPr>
            <p:ph type="dt" sz="half" idx="2"/>
          </p:nvPr>
        </p:nvSpPr>
        <p:spPr>
          <a:xfrm>
            <a:off x="1143000" y="6223827"/>
            <a:ext cx="2329077" cy="365129"/>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GB" sz="1200" b="0" i="0" u="none" strike="noStrike" kern="1200" cap="none" spc="0" baseline="0">
                <a:solidFill>
                  <a:srgbClr val="A6B727"/>
                </a:solidFill>
                <a:uFillTx/>
                <a:latin typeface="Corbel"/>
              </a:defRPr>
            </a:lvl1pPr>
          </a:lstStyle>
          <a:p>
            <a:pPr lvl="0"/>
            <a:fld id="{3E5B844D-1DA9-4B1B-ADBE-2A9F98974ACE}" type="datetime1">
              <a:rPr lang="en-GB"/>
              <a:pPr lvl="0"/>
              <a:t>27/05/2022</a:t>
            </a:fld>
            <a:endParaRPr lang="en-GB"/>
          </a:p>
        </p:txBody>
      </p:sp>
      <p:sp>
        <p:nvSpPr>
          <p:cNvPr id="6" name="Footer Placeholder 4">
            <a:extLst>
              <a:ext uri="{FF2B5EF4-FFF2-40B4-BE49-F238E27FC236}">
                <a16:creationId xmlns:a16="http://schemas.microsoft.com/office/drawing/2014/main" id="{774B9CE0-8E4D-4EE4-A964-947392EC01C7}"/>
              </a:ext>
            </a:extLst>
          </p:cNvPr>
          <p:cNvSpPr txBox="1">
            <a:spLocks noGrp="1"/>
          </p:cNvSpPr>
          <p:nvPr>
            <p:ph type="ftr" sz="quarter" idx="3"/>
          </p:nvPr>
        </p:nvSpPr>
        <p:spPr>
          <a:xfrm>
            <a:off x="3949147" y="6223827"/>
            <a:ext cx="4717773" cy="365129"/>
          </a:xfrm>
          <a:prstGeom prst="rect">
            <a:avLst/>
          </a:prstGeom>
          <a:noFill/>
          <a:ln>
            <a:noFill/>
          </a:ln>
        </p:spPr>
        <p:txBody>
          <a:bodyPr vert="horz" wrap="square" lIns="91440" tIns="45720" rIns="91440" bIns="45720" anchor="ctr" anchorCtr="1" compatLnSpc="1">
            <a:noAutofit/>
          </a:bodyPr>
          <a:lstStyle>
            <a:lvl1pPr marL="0" marR="0" lvl="0" indent="0" algn="ctr" defTabSz="457200" rtl="0" fontAlgn="auto" hangingPunct="1">
              <a:lnSpc>
                <a:spcPct val="100000"/>
              </a:lnSpc>
              <a:spcBef>
                <a:spcPts val="0"/>
              </a:spcBef>
              <a:spcAft>
                <a:spcPts val="0"/>
              </a:spcAft>
              <a:buNone/>
              <a:tabLst/>
              <a:defRPr lang="en-GB" sz="1200" b="0" i="0" u="none" strike="noStrike" kern="1200" cap="none" spc="0" baseline="0">
                <a:solidFill>
                  <a:srgbClr val="A6B727"/>
                </a:solidFill>
                <a:uFillTx/>
                <a:latin typeface="Corbel"/>
              </a:defRPr>
            </a:lvl1pPr>
          </a:lstStyle>
          <a:p>
            <a:pPr lvl="0"/>
            <a:endParaRPr lang="en-GB"/>
          </a:p>
        </p:txBody>
      </p:sp>
      <p:sp>
        <p:nvSpPr>
          <p:cNvPr id="7" name="Slide Number Placeholder 5">
            <a:extLst>
              <a:ext uri="{FF2B5EF4-FFF2-40B4-BE49-F238E27FC236}">
                <a16:creationId xmlns:a16="http://schemas.microsoft.com/office/drawing/2014/main" id="{A6E8431C-F602-4F03-B303-D2545B106776}"/>
              </a:ext>
            </a:extLst>
          </p:cNvPr>
          <p:cNvSpPr txBox="1">
            <a:spLocks noGrp="1"/>
          </p:cNvSpPr>
          <p:nvPr>
            <p:ph type="sldNum" sz="quarter" idx="4"/>
          </p:nvPr>
        </p:nvSpPr>
        <p:spPr>
          <a:xfrm>
            <a:off x="9329531" y="6223827"/>
            <a:ext cx="1706215"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GB" sz="1200" b="0" i="0" u="none" strike="noStrike" kern="1200" cap="none" spc="0" baseline="0">
                <a:solidFill>
                  <a:srgbClr val="A6B727"/>
                </a:solidFill>
                <a:uFillTx/>
                <a:latin typeface="Corbel"/>
              </a:defRPr>
            </a:lvl1pPr>
          </a:lstStyle>
          <a:p>
            <a:pPr lvl="0"/>
            <a:fld id="{04B6A965-336B-44E3-BC9E-B0F15EE17613}"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A6B727"/>
          </a:solidFill>
          <a:uFillTx/>
          <a:latin typeface="Corbel"/>
        </a:defRPr>
      </a:lvl1pPr>
    </p:titleStyle>
    <p:bodyStyle>
      <a:lvl1pPr marL="228600" marR="0" lvl="0" indent="-182880" algn="l" defTabSz="914400" rtl="0" fontAlgn="auto" hangingPunct="1">
        <a:lnSpc>
          <a:spcPct val="90000"/>
        </a:lnSpc>
        <a:spcBef>
          <a:spcPts val="1400"/>
        </a:spcBef>
        <a:spcAft>
          <a:spcPts val="0"/>
        </a:spcAft>
        <a:buClr>
          <a:srgbClr val="A6B727"/>
        </a:buClr>
        <a:buSzPct val="80000"/>
        <a:buFont typeface="Corbel" pitchFamily="34"/>
        <a:buChar char="•"/>
        <a:tabLst/>
        <a:defRPr lang="en-US" sz="2200" b="0" i="0" u="none" strike="noStrike" kern="1200" cap="none" spc="0" baseline="0">
          <a:solidFill>
            <a:srgbClr val="A6B727"/>
          </a:solidFill>
          <a:uFillTx/>
          <a:latin typeface="Corbel"/>
        </a:defRPr>
      </a:lvl1pPr>
      <a:lvl2pPr marL="457200" marR="0" lvl="1" indent="-182880" algn="l" defTabSz="914400" rtl="0" fontAlgn="auto" hangingPunct="1">
        <a:lnSpc>
          <a:spcPct val="90000"/>
        </a:lnSpc>
        <a:spcBef>
          <a:spcPts val="200"/>
        </a:spcBef>
        <a:spcAft>
          <a:spcPts val="400"/>
        </a:spcAft>
        <a:buClr>
          <a:srgbClr val="A6B727"/>
        </a:buClr>
        <a:buSzPct val="80000"/>
        <a:buFont typeface="Corbel" pitchFamily="34"/>
        <a:buChar char="•"/>
        <a:tabLst/>
        <a:defRPr lang="en-US" sz="2000" b="0" i="0" u="none" strike="noStrike" kern="1200" cap="none" spc="0" baseline="0">
          <a:solidFill>
            <a:srgbClr val="A6B727"/>
          </a:solidFill>
          <a:uFillTx/>
          <a:latin typeface="Corbel"/>
        </a:defRPr>
      </a:lvl2pPr>
      <a:lvl3pPr marL="731520" marR="0" lvl="2" indent="-182880" algn="l" defTabSz="914400" rtl="0" fontAlgn="auto" hangingPunct="1">
        <a:lnSpc>
          <a:spcPct val="90000"/>
        </a:lnSpc>
        <a:spcBef>
          <a:spcPts val="200"/>
        </a:spcBef>
        <a:spcAft>
          <a:spcPts val="400"/>
        </a:spcAft>
        <a:buClr>
          <a:srgbClr val="A6B727"/>
        </a:buClr>
        <a:buSzPct val="80000"/>
        <a:buFont typeface="Corbel" pitchFamily="34"/>
        <a:buChar char="•"/>
        <a:tabLst/>
        <a:defRPr lang="en-US" sz="1800" b="0" i="0" u="none" strike="noStrike" kern="1200" cap="none" spc="0" baseline="0">
          <a:solidFill>
            <a:srgbClr val="A6B727"/>
          </a:solidFill>
          <a:uFillTx/>
          <a:latin typeface="Corbel"/>
        </a:defRPr>
      </a:lvl3pPr>
      <a:lvl4pPr marL="1005840" marR="0" lvl="3" indent="-182880" algn="l" defTabSz="914400" rtl="0" fontAlgn="auto" hangingPunct="1">
        <a:lnSpc>
          <a:spcPct val="90000"/>
        </a:lnSpc>
        <a:spcBef>
          <a:spcPts val="200"/>
        </a:spcBef>
        <a:spcAft>
          <a:spcPts val="400"/>
        </a:spcAft>
        <a:buClr>
          <a:srgbClr val="A6B727"/>
        </a:buClr>
        <a:buSzPct val="80000"/>
        <a:buFont typeface="Corbel" pitchFamily="34"/>
        <a:buChar char="•"/>
        <a:tabLst/>
        <a:defRPr lang="en-US" sz="1600" b="0" i="0" u="none" strike="noStrike" kern="1200" cap="none" spc="0" baseline="0">
          <a:solidFill>
            <a:srgbClr val="A6B727"/>
          </a:solidFill>
          <a:uFillTx/>
          <a:latin typeface="Corbel"/>
        </a:defRPr>
      </a:lvl4pPr>
      <a:lvl5pPr marL="1280160" marR="0" lvl="4" indent="-182880" algn="l" defTabSz="914400" rtl="0" fontAlgn="auto" hangingPunct="1">
        <a:lnSpc>
          <a:spcPct val="90000"/>
        </a:lnSpc>
        <a:spcBef>
          <a:spcPts val="200"/>
        </a:spcBef>
        <a:spcAft>
          <a:spcPts val="400"/>
        </a:spcAft>
        <a:buClr>
          <a:srgbClr val="A6B727"/>
        </a:buClr>
        <a:buSzPct val="80000"/>
        <a:buFont typeface="Corbel" pitchFamily="34"/>
        <a:buChar char="•"/>
        <a:tabLst/>
        <a:defRPr lang="en-US" sz="1600" b="0" i="0" u="none" strike="noStrike" kern="1200" cap="none" spc="0" baseline="0">
          <a:solidFill>
            <a:srgbClr val="A6B727"/>
          </a:solidFill>
          <a:uFillTx/>
          <a:latin typeface="Corbel"/>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veggiepeople.org/mark/fair-trade" TargetMode="External"/><Relationship Id="rId2" Type="http://schemas.openxmlformats.org/officeDocument/2006/relationships/image" Target="../media/image2.jpg"/><Relationship Id="rId1" Type="http://schemas.openxmlformats.org/officeDocument/2006/relationships/slideLayout" Target="../slideLayouts/slideLayout2.xml"/><Relationship Id="rId5" Type="http://schemas.openxmlformats.org/officeDocument/2006/relationships/image" Target="../media/image3.jpg"/><Relationship Id="rId4" Type="http://schemas.openxmlformats.org/officeDocument/2006/relationships/hyperlink" Target="https://creativecommons.org/licenses/by-sa/3.0/"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bmjopen.bmj.com/content/5/5/e007328" TargetMode="External"/><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hyperlink" Target="https://creativecommons.org/licenses/by-nc/3.0/"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hyperlink" Target="https://www.bbcgoodfood.com/seasonal-calendar" TargetMode="Externa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hyperlink" Target="https://www.fairtrade.org.uk/" TargetMode="External"/><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69C28-3E6A-402F-9258-92D87B0950DB}"/>
              </a:ext>
            </a:extLst>
          </p:cNvPr>
          <p:cNvSpPr txBox="1">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DD615B52-08AF-4F3E-887F-1DA61720249D}"/>
              </a:ext>
            </a:extLst>
          </p:cNvPr>
          <p:cNvSpPr txBox="1">
            <a:spLocks noGrp="1"/>
          </p:cNvSpPr>
          <p:nvPr>
            <p:ph type="subTitle" idx="1"/>
          </p:nvPr>
        </p:nvSpPr>
        <p:spPr/>
        <p:txBody>
          <a:bodyPr/>
          <a:lstStyle/>
          <a:p>
            <a:endParaRPr lang="en-GB"/>
          </a:p>
        </p:txBody>
      </p:sp>
      <p:pic>
        <p:nvPicPr>
          <p:cNvPr id="4" name="Picture 4">
            <a:extLst>
              <a:ext uri="{FF2B5EF4-FFF2-40B4-BE49-F238E27FC236}">
                <a16:creationId xmlns:a16="http://schemas.microsoft.com/office/drawing/2014/main" id="{E2254743-4750-46FC-8D17-6DBC955352D3}"/>
              </a:ext>
            </a:extLst>
          </p:cNvPr>
          <p:cNvPicPr>
            <a:picLocks noChangeAspect="1"/>
          </p:cNvPicPr>
          <p:nvPr/>
        </p:nvPicPr>
        <p:blipFill>
          <a:blip r:embed="rId2"/>
          <a:stretch>
            <a:fillRect/>
          </a:stretch>
        </p:blipFill>
        <p:spPr>
          <a:xfrm>
            <a:off x="-114300" y="0"/>
            <a:ext cx="12191996" cy="6858000"/>
          </a:xfrm>
          <a:prstGeom prst="rect">
            <a:avLst/>
          </a:prstGeom>
          <a:noFill/>
          <a:ln cap="flat">
            <a:noFill/>
          </a:ln>
        </p:spPr>
      </p:pic>
      <p:sp>
        <p:nvSpPr>
          <p:cNvPr id="5" name="TextBox 5">
            <a:extLst>
              <a:ext uri="{FF2B5EF4-FFF2-40B4-BE49-F238E27FC236}">
                <a16:creationId xmlns:a16="http://schemas.microsoft.com/office/drawing/2014/main" id="{F8CDC317-121D-4393-9165-38551CE0BF22}"/>
              </a:ext>
            </a:extLst>
          </p:cNvPr>
          <p:cNvSpPr txBox="1"/>
          <p:nvPr/>
        </p:nvSpPr>
        <p:spPr>
          <a:xfrm>
            <a:off x="1074420" y="708660"/>
            <a:ext cx="9166860" cy="1323438"/>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0" b="0" i="0" u="none" strike="noStrike" kern="1200" cap="none" spc="0" baseline="0">
                <a:solidFill>
                  <a:srgbClr val="000000"/>
                </a:solidFill>
                <a:uFillTx/>
                <a:latin typeface="Corbel"/>
              </a:rPr>
              <a:t>Sow, Grow and Farm.</a:t>
            </a:r>
          </a:p>
        </p:txBody>
      </p:sp>
    </p:spTree>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BB5BB-E7F4-48FB-A05D-DD4113DFC402}"/>
              </a:ext>
            </a:extLst>
          </p:cNvPr>
          <p:cNvSpPr txBox="1">
            <a:spLocks noGrp="1"/>
          </p:cNvSpPr>
          <p:nvPr>
            <p:ph type="title"/>
          </p:nvPr>
        </p:nvSpPr>
        <p:spPr>
          <a:xfrm>
            <a:off x="838203" y="365129"/>
            <a:ext cx="10515600" cy="1017900"/>
          </a:xfrm>
        </p:spPr>
        <p:txBody>
          <a:bodyPr/>
          <a:lstStyle/>
          <a:p>
            <a:pPr lvl="0"/>
            <a:r>
              <a:rPr lang="en-GB"/>
              <a:t>What is it all about?</a:t>
            </a:r>
          </a:p>
        </p:txBody>
      </p:sp>
      <p:sp>
        <p:nvSpPr>
          <p:cNvPr id="3" name="Content Placeholder 2">
            <a:extLst>
              <a:ext uri="{FF2B5EF4-FFF2-40B4-BE49-F238E27FC236}">
                <a16:creationId xmlns:a16="http://schemas.microsoft.com/office/drawing/2014/main" id="{456B6F55-CAB9-40B7-91D8-5D20BFA5682B}"/>
              </a:ext>
            </a:extLst>
          </p:cNvPr>
          <p:cNvSpPr txBox="1">
            <a:spLocks noGrp="1"/>
          </p:cNvSpPr>
          <p:nvPr>
            <p:ph idx="1"/>
          </p:nvPr>
        </p:nvSpPr>
        <p:spPr/>
        <p:txBody>
          <a:bodyPr/>
          <a:lstStyle/>
          <a:p>
            <a:pPr marL="0" lvl="0" indent="0">
              <a:buNone/>
            </a:pPr>
            <a:r>
              <a:rPr lang="en-GB"/>
              <a:t>This term our topic has been Sow, Grow and Farm. We have been learning about all different types of farming , including:</a:t>
            </a:r>
          </a:p>
          <a:p>
            <a:pPr lvl="0"/>
            <a:r>
              <a:rPr lang="en-GB"/>
              <a:t>Allotments</a:t>
            </a:r>
          </a:p>
          <a:p>
            <a:pPr lvl="0"/>
            <a:r>
              <a:rPr lang="en-GB"/>
              <a:t>Fair trade</a:t>
            </a:r>
          </a:p>
          <a:p>
            <a:pPr lvl="0"/>
            <a:r>
              <a:rPr lang="en-GB"/>
              <a:t>Life cycles </a:t>
            </a:r>
          </a:p>
          <a:p>
            <a:pPr marL="0" lvl="0" indent="0">
              <a:buNone/>
            </a:pPr>
            <a:r>
              <a:rPr lang="en-GB"/>
              <a:t>And so much more!</a:t>
            </a:r>
          </a:p>
          <a:p>
            <a:pPr lvl="0"/>
            <a:endParaRPr lang="en-GB"/>
          </a:p>
        </p:txBody>
      </p:sp>
      <p:pic>
        <p:nvPicPr>
          <p:cNvPr id="4" name="Picture 4" descr="A picture containing text, clipart, vector graphics&#10;&#10;Description automatically generated">
            <a:extLst>
              <a:ext uri="{FF2B5EF4-FFF2-40B4-BE49-F238E27FC236}">
                <a16:creationId xmlns:a16="http://schemas.microsoft.com/office/drawing/2014/main" id="{B37129FC-EBA0-402B-B382-4B4F4A67A834}"/>
              </a:ext>
            </a:extLst>
          </p:cNvPr>
          <p:cNvPicPr>
            <a:picLocks noChangeAspect="1"/>
          </p:cNvPicPr>
          <p:nvPr/>
        </p:nvPicPr>
        <p:blipFill>
          <a:blip r:embed="rId2"/>
          <a:stretch>
            <a:fillRect/>
          </a:stretch>
        </p:blipFill>
        <p:spPr>
          <a:xfrm>
            <a:off x="8731779" y="3198790"/>
            <a:ext cx="2284098" cy="2284098"/>
          </a:xfrm>
          <a:prstGeom prst="rect">
            <a:avLst/>
          </a:prstGeom>
          <a:noFill/>
          <a:ln cap="flat">
            <a:noFill/>
          </a:ln>
        </p:spPr>
      </p:pic>
      <p:sp>
        <p:nvSpPr>
          <p:cNvPr id="5" name="TextBox 5">
            <a:extLst>
              <a:ext uri="{FF2B5EF4-FFF2-40B4-BE49-F238E27FC236}">
                <a16:creationId xmlns:a16="http://schemas.microsoft.com/office/drawing/2014/main" id="{CC0B5BD0-FFBF-46B2-8467-FB52D1962E52}"/>
              </a:ext>
            </a:extLst>
          </p:cNvPr>
          <p:cNvSpPr txBox="1"/>
          <p:nvPr/>
        </p:nvSpPr>
        <p:spPr>
          <a:xfrm>
            <a:off x="8731779" y="5726667"/>
            <a:ext cx="2284098" cy="36933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900" b="0" i="0" u="none" strike="noStrike" kern="1200" cap="none" spc="0" baseline="0">
                <a:solidFill>
                  <a:srgbClr val="000000"/>
                </a:solidFill>
                <a:uFillTx/>
                <a:latin typeface="Corbel"/>
                <a:hlinkClick r:id="rId3" tooltip="https://veggiepeople.org/mark/fair-trade"/>
              </a:rPr>
              <a:t>This Photo</a:t>
            </a:r>
            <a:r>
              <a:rPr lang="en-GB" sz="900" b="0" i="0" u="none" strike="noStrike" kern="1200" cap="none" spc="0" baseline="0">
                <a:solidFill>
                  <a:srgbClr val="000000"/>
                </a:solidFill>
                <a:uFillTx/>
                <a:latin typeface="Corbel"/>
              </a:rPr>
              <a:t> by Unknown Author is licensed under </a:t>
            </a:r>
            <a:r>
              <a:rPr lang="en-GB" sz="900" b="0" i="0" u="none" strike="noStrike" kern="1200" cap="none" spc="0" baseline="0">
                <a:solidFill>
                  <a:srgbClr val="000000"/>
                </a:solidFill>
                <a:uFillTx/>
                <a:latin typeface="Corbel"/>
                <a:hlinkClick r:id="rId4" tooltip="https://creativecommons.org/licenses/by-sa/3.0/"/>
              </a:rPr>
              <a:t>CC BY-SA</a:t>
            </a:r>
            <a:endParaRPr lang="en-GB" sz="900" b="0" i="0" u="none" strike="noStrike" kern="1200" cap="none" spc="0" baseline="0">
              <a:solidFill>
                <a:srgbClr val="000000"/>
              </a:solidFill>
              <a:uFillTx/>
              <a:latin typeface="Corbel"/>
            </a:endParaRPr>
          </a:p>
        </p:txBody>
      </p:sp>
      <p:pic>
        <p:nvPicPr>
          <p:cNvPr id="6" name="Picture 10" descr="Diagram, logo, company name&#10;&#10;Description automatically generated">
            <a:extLst>
              <a:ext uri="{FF2B5EF4-FFF2-40B4-BE49-F238E27FC236}">
                <a16:creationId xmlns:a16="http://schemas.microsoft.com/office/drawing/2014/main" id="{17FF1A22-A711-49A1-AD9B-DD857AC0CD17}"/>
              </a:ext>
            </a:extLst>
          </p:cNvPr>
          <p:cNvPicPr>
            <a:picLocks noChangeAspect="1"/>
          </p:cNvPicPr>
          <p:nvPr/>
        </p:nvPicPr>
        <p:blipFill>
          <a:blip r:embed="rId5"/>
          <a:stretch>
            <a:fillRect/>
          </a:stretch>
        </p:blipFill>
        <p:spPr>
          <a:xfrm>
            <a:off x="5486400" y="3198781"/>
            <a:ext cx="2754629" cy="2527886"/>
          </a:xfrm>
          <a:prstGeom prst="rect">
            <a:avLst/>
          </a:prstGeom>
          <a:noFill/>
          <a:ln cap="flat">
            <a:noFill/>
          </a:ln>
        </p:spPr>
      </p:pic>
    </p:spTree>
  </p:cSld>
  <p:clrMapOvr>
    <a:masterClrMapping/>
  </p:clrMapOvr>
  <p:transition spd="slow">
    <p:dissolve/>
  </p:transition>
</p:sld>
</file>

<file path=ppt/slides/slide3.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6C09C-49CD-4BAF-B08A-2EDB5A869E0E}"/>
              </a:ext>
            </a:extLst>
          </p:cNvPr>
          <p:cNvSpPr txBox="1">
            <a:spLocks noGrp="1"/>
          </p:cNvSpPr>
          <p:nvPr>
            <p:ph type="title"/>
          </p:nvPr>
        </p:nvSpPr>
        <p:spPr/>
        <p:txBody>
          <a:bodyPr/>
          <a:lstStyle/>
          <a:p>
            <a:pPr lvl="0"/>
            <a:r>
              <a:rPr lang="en-GB" sz="6600"/>
              <a:t>Our big question!</a:t>
            </a:r>
          </a:p>
        </p:txBody>
      </p:sp>
      <p:sp>
        <p:nvSpPr>
          <p:cNvPr id="3" name="Content Placeholder 2">
            <a:extLst>
              <a:ext uri="{FF2B5EF4-FFF2-40B4-BE49-F238E27FC236}">
                <a16:creationId xmlns:a16="http://schemas.microsoft.com/office/drawing/2014/main" id="{3ADB9643-28F5-467A-8F22-177BB87B81C7}"/>
              </a:ext>
            </a:extLst>
          </p:cNvPr>
          <p:cNvSpPr txBox="1">
            <a:spLocks noGrp="1"/>
          </p:cNvSpPr>
          <p:nvPr>
            <p:ph idx="1"/>
          </p:nvPr>
        </p:nvSpPr>
        <p:spPr/>
        <p:txBody>
          <a:bodyPr/>
          <a:lstStyle/>
          <a:p>
            <a:pPr marL="45720" lvl="0" indent="0">
              <a:buNone/>
            </a:pPr>
            <a:r>
              <a:rPr lang="en-GB" sz="3200"/>
              <a:t>This term our big question is , What makes a good farm ? </a:t>
            </a:r>
          </a:p>
          <a:p>
            <a:pPr marL="45720" lvl="0" indent="0">
              <a:buNone/>
            </a:pPr>
            <a:r>
              <a:rPr lang="en-GB" sz="3200"/>
              <a:t>I think lots of things makes a good farm , but some things could be, lots of animals in one farm so everything is in one place. Also more than one person working on the farm so one person doesn't have to do all the work. It would also be a good farm if there were no houses because of the loud machinery and the foul smells.</a:t>
            </a:r>
          </a:p>
        </p:txBody>
      </p:sp>
    </p:spTree>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name="Slide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FB56A-AFF0-4425-A9D0-F1E9D28901F0}"/>
              </a:ext>
            </a:extLst>
          </p:cNvPr>
          <p:cNvSpPr txBox="1">
            <a:spLocks noGrp="1"/>
          </p:cNvSpPr>
          <p:nvPr>
            <p:ph type="title"/>
          </p:nvPr>
        </p:nvSpPr>
        <p:spPr/>
        <p:txBody>
          <a:bodyPr/>
          <a:lstStyle/>
          <a:p>
            <a:pPr lvl="0"/>
            <a:r>
              <a:rPr lang="en-GB"/>
              <a:t>Land use  in the UK</a:t>
            </a:r>
          </a:p>
        </p:txBody>
      </p:sp>
      <p:sp>
        <p:nvSpPr>
          <p:cNvPr id="3" name="Content Placeholder 2">
            <a:extLst>
              <a:ext uri="{FF2B5EF4-FFF2-40B4-BE49-F238E27FC236}">
                <a16:creationId xmlns:a16="http://schemas.microsoft.com/office/drawing/2014/main" id="{3D36C32D-DC2C-4DE4-99FF-ACAC446BA485}"/>
              </a:ext>
            </a:extLst>
          </p:cNvPr>
          <p:cNvSpPr txBox="1">
            <a:spLocks noGrp="1"/>
          </p:cNvSpPr>
          <p:nvPr>
            <p:ph idx="1"/>
          </p:nvPr>
        </p:nvSpPr>
        <p:spPr>
          <a:xfrm>
            <a:off x="1143000" y="1588166"/>
            <a:ext cx="4953003" cy="5029200"/>
          </a:xfrm>
        </p:spPr>
        <p:txBody>
          <a:bodyPr/>
          <a:lstStyle/>
          <a:p>
            <a:pPr marL="45720" lvl="0" indent="0">
              <a:lnSpc>
                <a:spcPct val="80000"/>
              </a:lnSpc>
              <a:buNone/>
            </a:pPr>
            <a:r>
              <a:rPr lang="en-GB" sz="2000"/>
              <a:t>At the start of this term we learnt about land use ,some kinds of land use are:</a:t>
            </a:r>
          </a:p>
          <a:p>
            <a:pPr lvl="0">
              <a:lnSpc>
                <a:spcPct val="80000"/>
              </a:lnSpc>
            </a:pPr>
            <a:r>
              <a:rPr lang="en-GB" sz="2000"/>
              <a:t>Urban                                                 </a:t>
            </a:r>
          </a:p>
          <a:p>
            <a:pPr lvl="0">
              <a:lnSpc>
                <a:spcPct val="80000"/>
              </a:lnSpc>
            </a:pPr>
            <a:r>
              <a:rPr lang="en-GB" sz="2000"/>
              <a:t>Rural</a:t>
            </a:r>
          </a:p>
          <a:p>
            <a:pPr lvl="0">
              <a:lnSpc>
                <a:spcPct val="80000"/>
              </a:lnSpc>
            </a:pPr>
            <a:r>
              <a:rPr lang="en-GB" sz="2000"/>
              <a:t>Arable (fields for crops)</a:t>
            </a:r>
          </a:p>
          <a:p>
            <a:pPr lvl="0">
              <a:lnSpc>
                <a:spcPct val="80000"/>
              </a:lnSpc>
            </a:pPr>
            <a:r>
              <a:rPr lang="en-GB" sz="2000"/>
              <a:t>Pastoral ( raising livestock)</a:t>
            </a:r>
          </a:p>
          <a:p>
            <a:pPr lvl="0">
              <a:lnSpc>
                <a:spcPct val="80000"/>
              </a:lnSpc>
            </a:pPr>
            <a:r>
              <a:rPr lang="en-GB" sz="2000"/>
              <a:t>Mixed(arable and pastoral </a:t>
            </a:r>
          </a:p>
          <a:p>
            <a:pPr lvl="0">
              <a:lnSpc>
                <a:spcPct val="80000"/>
              </a:lnSpc>
            </a:pPr>
            <a:r>
              <a:rPr lang="en-GB" sz="2000"/>
              <a:t>Viticulture (grapes for wine)</a:t>
            </a:r>
          </a:p>
          <a:p>
            <a:pPr lvl="0">
              <a:lnSpc>
                <a:spcPct val="80000"/>
              </a:lnSpc>
            </a:pPr>
            <a:r>
              <a:rPr lang="en-GB" sz="2000"/>
              <a:t>Floriculture</a:t>
            </a:r>
          </a:p>
          <a:p>
            <a:pPr lvl="0">
              <a:lnSpc>
                <a:spcPct val="80000"/>
              </a:lnSpc>
            </a:pPr>
            <a:r>
              <a:rPr lang="en-GB" sz="2000"/>
              <a:t>Commercial farms</a:t>
            </a:r>
          </a:p>
          <a:p>
            <a:pPr lvl="0">
              <a:lnSpc>
                <a:spcPct val="80000"/>
              </a:lnSpc>
            </a:pPr>
            <a:r>
              <a:rPr lang="en-GB" sz="2000"/>
              <a:t>Market gardens</a:t>
            </a:r>
          </a:p>
          <a:p>
            <a:pPr lvl="0">
              <a:lnSpc>
                <a:spcPct val="80000"/>
              </a:lnSpc>
            </a:pPr>
            <a:r>
              <a:rPr lang="en-GB" sz="2000"/>
              <a:t>Allotments</a:t>
            </a:r>
          </a:p>
          <a:p>
            <a:pPr lvl="0">
              <a:lnSpc>
                <a:spcPct val="80000"/>
              </a:lnSpc>
            </a:pPr>
            <a:endParaRPr lang="en-GB" sz="2000"/>
          </a:p>
          <a:p>
            <a:pPr lvl="0">
              <a:lnSpc>
                <a:spcPct val="80000"/>
              </a:lnSpc>
            </a:pPr>
            <a:endParaRPr lang="en-GB"/>
          </a:p>
          <a:p>
            <a:pPr lvl="0">
              <a:lnSpc>
                <a:spcPct val="80000"/>
              </a:lnSpc>
            </a:pPr>
            <a:endParaRPr lang="en-GB"/>
          </a:p>
        </p:txBody>
      </p:sp>
      <p:pic>
        <p:nvPicPr>
          <p:cNvPr id="4" name="Picture 6" descr="Map&#10;&#10;Description automatically generated">
            <a:extLst>
              <a:ext uri="{FF2B5EF4-FFF2-40B4-BE49-F238E27FC236}">
                <a16:creationId xmlns:a16="http://schemas.microsoft.com/office/drawing/2014/main" id="{B2F0E0F3-8141-4F98-B0B2-81738B2B87EB}"/>
              </a:ext>
            </a:extLst>
          </p:cNvPr>
          <p:cNvPicPr>
            <a:picLocks noChangeAspect="1"/>
          </p:cNvPicPr>
          <p:nvPr/>
        </p:nvPicPr>
        <p:blipFill>
          <a:blip r:embed="rId2"/>
          <a:stretch>
            <a:fillRect/>
          </a:stretch>
        </p:blipFill>
        <p:spPr>
          <a:xfrm>
            <a:off x="6761750" y="1091418"/>
            <a:ext cx="4101724" cy="4675162"/>
          </a:xfrm>
          <a:prstGeom prst="rect">
            <a:avLst/>
          </a:prstGeom>
          <a:noFill/>
          <a:ln cap="flat">
            <a:noFill/>
          </a:ln>
        </p:spPr>
      </p:pic>
      <p:sp>
        <p:nvSpPr>
          <p:cNvPr id="5" name="TextBox 7">
            <a:extLst>
              <a:ext uri="{FF2B5EF4-FFF2-40B4-BE49-F238E27FC236}">
                <a16:creationId xmlns:a16="http://schemas.microsoft.com/office/drawing/2014/main" id="{2D74EE55-423D-4D64-BE20-A1E388D042B0}"/>
              </a:ext>
            </a:extLst>
          </p:cNvPr>
          <p:cNvSpPr txBox="1"/>
          <p:nvPr/>
        </p:nvSpPr>
        <p:spPr>
          <a:xfrm>
            <a:off x="6761750" y="5745220"/>
            <a:ext cx="4101724" cy="230831"/>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900" b="0" i="0" u="none" strike="noStrike" kern="1200" cap="none" spc="0" baseline="0">
                <a:solidFill>
                  <a:srgbClr val="000000"/>
                </a:solidFill>
                <a:uFillTx/>
                <a:latin typeface="Calibri"/>
                <a:hlinkClick r:id="rId3" tooltip="https://bmjopen.bmj.com/content/5/5/e007328"/>
              </a:rPr>
              <a:t>This Photo</a:t>
            </a:r>
            <a:r>
              <a:rPr lang="en-GB" sz="900" b="0" i="0" u="none" strike="noStrike" kern="1200" cap="none" spc="0" baseline="0">
                <a:solidFill>
                  <a:srgbClr val="000000"/>
                </a:solidFill>
                <a:uFillTx/>
                <a:latin typeface="Calibri"/>
              </a:rPr>
              <a:t> by Unknown Author is licensed under </a:t>
            </a:r>
            <a:r>
              <a:rPr lang="en-GB" sz="900" b="0" i="0" u="none" strike="noStrike" kern="1200" cap="none" spc="0" baseline="0">
                <a:solidFill>
                  <a:srgbClr val="000000"/>
                </a:solidFill>
                <a:uFillTx/>
                <a:latin typeface="Calibri"/>
                <a:hlinkClick r:id="rId4" tooltip="https://creativecommons.org/licenses/by-nc/3.0/"/>
              </a:rPr>
              <a:t>CC BY-NC</a:t>
            </a:r>
            <a:endParaRPr lang="en-GB" sz="900" b="0" i="0" u="none" strike="noStrike" kern="1200" cap="none" spc="0" baseline="0">
              <a:solidFill>
                <a:srgbClr val="000000"/>
              </a:solidFill>
              <a:uFillTx/>
              <a:latin typeface="Calibri"/>
            </a:endParaRPr>
          </a:p>
        </p:txBody>
      </p:sp>
    </p:spTree>
  </p:cSld>
  <p:clrMapOvr>
    <a:masterClrMapping/>
  </p:clrMapOvr>
  <p:transition spd="slow">
    <p:fade/>
  </p:transition>
</p:sld>
</file>

<file path=ppt/slides/slide5.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9897B6-580F-402E-9A78-558CF3EF9B56}"/>
              </a:ext>
            </a:extLst>
          </p:cNvPr>
          <p:cNvSpPr txBox="1">
            <a:spLocks noGrp="1"/>
          </p:cNvSpPr>
          <p:nvPr>
            <p:ph type="title"/>
          </p:nvPr>
        </p:nvSpPr>
        <p:spPr/>
        <p:txBody>
          <a:bodyPr/>
          <a:lstStyle/>
          <a:p>
            <a:pPr lvl="0"/>
            <a:r>
              <a:rPr lang="en-GB"/>
              <a:t>Food webs</a:t>
            </a:r>
          </a:p>
        </p:txBody>
      </p:sp>
      <p:sp>
        <p:nvSpPr>
          <p:cNvPr id="3" name="Content Placeholder 2">
            <a:extLst>
              <a:ext uri="{FF2B5EF4-FFF2-40B4-BE49-F238E27FC236}">
                <a16:creationId xmlns:a16="http://schemas.microsoft.com/office/drawing/2014/main" id="{B1EC0503-7125-4D3E-81EB-2E4753D7001E}"/>
              </a:ext>
            </a:extLst>
          </p:cNvPr>
          <p:cNvSpPr txBox="1">
            <a:spLocks noGrp="1"/>
          </p:cNvSpPr>
          <p:nvPr>
            <p:ph idx="1"/>
          </p:nvPr>
        </p:nvSpPr>
        <p:spPr/>
        <p:txBody>
          <a:bodyPr/>
          <a:lstStyle/>
          <a:p>
            <a:pPr marL="45720" lvl="0" indent="0">
              <a:buNone/>
            </a:pPr>
            <a:r>
              <a:rPr lang="en-GB"/>
              <a:t>At the start of the term we learnt about food webs. We looked at the food webs on an allotment.</a:t>
            </a:r>
          </a:p>
          <a:p>
            <a:pPr marL="45720" lvl="0" indent="0">
              <a:buNone/>
            </a:pPr>
            <a:endParaRPr lang="en-GB"/>
          </a:p>
        </p:txBody>
      </p:sp>
      <p:pic>
        <p:nvPicPr>
          <p:cNvPr id="4" name="Picture 3">
            <a:extLst>
              <a:ext uri="{FF2B5EF4-FFF2-40B4-BE49-F238E27FC236}">
                <a16:creationId xmlns:a16="http://schemas.microsoft.com/office/drawing/2014/main" id="{5248D271-5C89-48FF-9D5D-E33D64EA3D8A}"/>
              </a:ext>
            </a:extLst>
          </p:cNvPr>
          <p:cNvPicPr>
            <a:picLocks noChangeAspect="1"/>
          </p:cNvPicPr>
          <p:nvPr/>
        </p:nvPicPr>
        <p:blipFill>
          <a:blip r:embed="rId2"/>
          <a:stretch>
            <a:fillRect/>
          </a:stretch>
        </p:blipFill>
        <p:spPr>
          <a:xfrm>
            <a:off x="1176128" y="2851483"/>
            <a:ext cx="2490532" cy="2418350"/>
          </a:xfrm>
          <a:prstGeom prst="rect">
            <a:avLst/>
          </a:prstGeom>
          <a:noFill/>
          <a:ln cap="flat">
            <a:noFill/>
          </a:ln>
        </p:spPr>
      </p:pic>
      <p:pic>
        <p:nvPicPr>
          <p:cNvPr id="5" name="Picture 4">
            <a:extLst>
              <a:ext uri="{FF2B5EF4-FFF2-40B4-BE49-F238E27FC236}">
                <a16:creationId xmlns:a16="http://schemas.microsoft.com/office/drawing/2014/main" id="{673F3A32-D042-4640-8B61-BB6412250D54}"/>
              </a:ext>
            </a:extLst>
          </p:cNvPr>
          <p:cNvPicPr>
            <a:picLocks noChangeAspect="1"/>
          </p:cNvPicPr>
          <p:nvPr/>
        </p:nvPicPr>
        <p:blipFill>
          <a:blip r:embed="rId3"/>
          <a:stretch>
            <a:fillRect/>
          </a:stretch>
        </p:blipFill>
        <p:spPr>
          <a:xfrm>
            <a:off x="4475750" y="2851483"/>
            <a:ext cx="2658974" cy="2418350"/>
          </a:xfrm>
          <a:prstGeom prst="rect">
            <a:avLst/>
          </a:prstGeom>
          <a:noFill/>
          <a:ln cap="flat">
            <a:noFill/>
          </a:ln>
        </p:spPr>
      </p:pic>
      <p:pic>
        <p:nvPicPr>
          <p:cNvPr id="6" name="Picture 5">
            <a:extLst>
              <a:ext uri="{FF2B5EF4-FFF2-40B4-BE49-F238E27FC236}">
                <a16:creationId xmlns:a16="http://schemas.microsoft.com/office/drawing/2014/main" id="{EF702CEF-1F84-4E4D-A87C-2671FC2C5286}"/>
              </a:ext>
            </a:extLst>
          </p:cNvPr>
          <p:cNvPicPr>
            <a:picLocks noChangeAspect="1"/>
          </p:cNvPicPr>
          <p:nvPr/>
        </p:nvPicPr>
        <p:blipFill>
          <a:blip r:embed="rId4"/>
          <a:stretch>
            <a:fillRect/>
          </a:stretch>
        </p:blipFill>
        <p:spPr>
          <a:xfrm>
            <a:off x="7567867" y="2851483"/>
            <a:ext cx="2803358" cy="2418350"/>
          </a:xfrm>
          <a:prstGeom prst="rect">
            <a:avLst/>
          </a:prstGeom>
          <a:noFill/>
          <a:ln cap="flat">
            <a:noFill/>
          </a:ln>
        </p:spPr>
      </p:pic>
    </p:spTree>
  </p:cSld>
  <p:clrMapOvr>
    <a:masterClrMapping/>
  </p:clrMapOvr>
  <p:transition spd="slow">
    <p:circle/>
  </p:transition>
</p:sld>
</file>

<file path=ppt/slides/slide6.xml><?xml version="1.0" encoding="utf-8"?>
<p:sld xmlns:a="http://schemas.openxmlformats.org/drawingml/2006/main" xmlns:r="http://schemas.openxmlformats.org/officeDocument/2006/relationships" xmlns:p="http://schemas.openxmlformats.org/presentationml/2006/main">
  <p:cSld name="Slide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E81E9-D71D-4905-8CDD-4156AA8BC0A1}"/>
              </a:ext>
            </a:extLst>
          </p:cNvPr>
          <p:cNvSpPr txBox="1">
            <a:spLocks noGrp="1"/>
          </p:cNvSpPr>
          <p:nvPr>
            <p:ph type="title"/>
          </p:nvPr>
        </p:nvSpPr>
        <p:spPr/>
        <p:txBody>
          <a:bodyPr/>
          <a:lstStyle/>
          <a:p>
            <a:pPr lvl="0"/>
            <a:r>
              <a:rPr lang="en-GB"/>
              <a:t>Life cycles </a:t>
            </a:r>
          </a:p>
        </p:txBody>
      </p:sp>
      <p:sp>
        <p:nvSpPr>
          <p:cNvPr id="3" name="Text Placeholder 2">
            <a:extLst>
              <a:ext uri="{FF2B5EF4-FFF2-40B4-BE49-F238E27FC236}">
                <a16:creationId xmlns:a16="http://schemas.microsoft.com/office/drawing/2014/main" id="{8C697B5A-3226-44D0-89F0-5A7F91671C2A}"/>
              </a:ext>
            </a:extLst>
          </p:cNvPr>
          <p:cNvSpPr txBox="1">
            <a:spLocks noGrp="1"/>
          </p:cNvSpPr>
          <p:nvPr>
            <p:ph type="body" idx="1"/>
          </p:nvPr>
        </p:nvSpPr>
        <p:spPr/>
        <p:txBody>
          <a:bodyPr/>
          <a:lstStyle/>
          <a:p>
            <a:pPr lvl="0"/>
            <a:r>
              <a:rPr lang="en-GB" sz="3600"/>
              <a:t>Fox</a:t>
            </a:r>
          </a:p>
        </p:txBody>
      </p:sp>
      <p:pic>
        <p:nvPicPr>
          <p:cNvPr id="4" name="Content Placeholder 6">
            <a:extLst>
              <a:ext uri="{FF2B5EF4-FFF2-40B4-BE49-F238E27FC236}">
                <a16:creationId xmlns:a16="http://schemas.microsoft.com/office/drawing/2014/main" id="{81E8DAB9-4675-494A-BCCB-C85981FDAE5F}"/>
              </a:ext>
            </a:extLst>
          </p:cNvPr>
          <p:cNvPicPr>
            <a:picLocks noGrp="1" noChangeAspect="1"/>
          </p:cNvPicPr>
          <p:nvPr>
            <p:ph idx="2"/>
          </p:nvPr>
        </p:nvPicPr>
        <p:blipFill>
          <a:blip r:embed="rId2"/>
          <a:stretch>
            <a:fillRect/>
          </a:stretch>
        </p:blipFill>
        <p:spPr>
          <a:xfrm>
            <a:off x="557308" y="2934967"/>
            <a:ext cx="4511036" cy="3383280"/>
          </a:xfrm>
        </p:spPr>
      </p:pic>
      <p:sp>
        <p:nvSpPr>
          <p:cNvPr id="5" name="Text Placeholder 4">
            <a:extLst>
              <a:ext uri="{FF2B5EF4-FFF2-40B4-BE49-F238E27FC236}">
                <a16:creationId xmlns:a16="http://schemas.microsoft.com/office/drawing/2014/main" id="{6C6FAC8E-6043-4C14-ACFD-0A29790F2078}"/>
              </a:ext>
            </a:extLst>
          </p:cNvPr>
          <p:cNvSpPr txBox="1">
            <a:spLocks noGrp="1"/>
          </p:cNvSpPr>
          <p:nvPr>
            <p:ph type="body" idx="3"/>
          </p:nvPr>
        </p:nvSpPr>
        <p:spPr/>
        <p:txBody>
          <a:bodyPr/>
          <a:lstStyle/>
          <a:p>
            <a:pPr lvl="0"/>
            <a:r>
              <a:rPr lang="en-GB" sz="3600"/>
              <a:t>Potato </a:t>
            </a:r>
          </a:p>
        </p:txBody>
      </p:sp>
      <p:pic>
        <p:nvPicPr>
          <p:cNvPr id="6" name="Content Placeholder 7">
            <a:extLst>
              <a:ext uri="{FF2B5EF4-FFF2-40B4-BE49-F238E27FC236}">
                <a16:creationId xmlns:a16="http://schemas.microsoft.com/office/drawing/2014/main" id="{3294F395-FB5E-4460-99FF-9D3473E5B981}"/>
              </a:ext>
            </a:extLst>
          </p:cNvPr>
          <p:cNvPicPr>
            <a:picLocks noGrp="1" noChangeAspect="1"/>
          </p:cNvPicPr>
          <p:nvPr>
            <p:ph idx="4"/>
          </p:nvPr>
        </p:nvPicPr>
        <p:blipFill>
          <a:blip r:embed="rId3"/>
          <a:stretch>
            <a:fillRect/>
          </a:stretch>
        </p:blipFill>
        <p:spPr>
          <a:xfrm>
            <a:off x="6269172" y="2934967"/>
            <a:ext cx="4366744" cy="3447050"/>
          </a:xfrm>
        </p:spPr>
      </p:pic>
    </p:spTree>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53E6BC-9602-4E26-9703-30B211F1EF8C}"/>
              </a:ext>
            </a:extLst>
          </p:cNvPr>
          <p:cNvSpPr txBox="1">
            <a:spLocks noGrp="1"/>
          </p:cNvSpPr>
          <p:nvPr>
            <p:ph type="title"/>
          </p:nvPr>
        </p:nvSpPr>
        <p:spPr>
          <a:xfrm>
            <a:off x="1143000" y="1097280"/>
            <a:ext cx="3931920" cy="779644"/>
          </a:xfrm>
        </p:spPr>
        <p:txBody>
          <a:bodyPr/>
          <a:lstStyle/>
          <a:p>
            <a:pPr lvl="0"/>
            <a:r>
              <a:rPr lang="en-GB"/>
              <a:t>Allotments</a:t>
            </a:r>
          </a:p>
        </p:txBody>
      </p:sp>
      <p:pic>
        <p:nvPicPr>
          <p:cNvPr id="3" name="Content Placeholder 5">
            <a:extLst>
              <a:ext uri="{FF2B5EF4-FFF2-40B4-BE49-F238E27FC236}">
                <a16:creationId xmlns:a16="http://schemas.microsoft.com/office/drawing/2014/main" id="{B0597369-7C2C-41F3-B281-8A2371BCAA94}"/>
              </a:ext>
            </a:extLst>
          </p:cNvPr>
          <p:cNvPicPr>
            <a:picLocks noGrp="1" noChangeAspect="1"/>
          </p:cNvPicPr>
          <p:nvPr>
            <p:ph idx="1"/>
          </p:nvPr>
        </p:nvPicPr>
        <p:blipFill>
          <a:blip r:embed="rId2"/>
          <a:stretch>
            <a:fillRect/>
          </a:stretch>
        </p:blipFill>
        <p:spPr>
          <a:xfrm>
            <a:off x="6096003" y="1684736"/>
            <a:ext cx="4968877" cy="4095551"/>
          </a:xfrm>
        </p:spPr>
      </p:pic>
      <p:sp>
        <p:nvSpPr>
          <p:cNvPr id="4" name="Text Placeholder 3">
            <a:extLst>
              <a:ext uri="{FF2B5EF4-FFF2-40B4-BE49-F238E27FC236}">
                <a16:creationId xmlns:a16="http://schemas.microsoft.com/office/drawing/2014/main" id="{668D6AF2-D9FB-4B35-936D-1C22A37E62D8}"/>
              </a:ext>
            </a:extLst>
          </p:cNvPr>
          <p:cNvSpPr txBox="1">
            <a:spLocks noGrp="1"/>
          </p:cNvSpPr>
          <p:nvPr>
            <p:ph type="body" idx="2"/>
          </p:nvPr>
        </p:nvSpPr>
        <p:spPr>
          <a:xfrm>
            <a:off x="1143000" y="1756608"/>
            <a:ext cx="4307308" cy="4632158"/>
          </a:xfrm>
        </p:spPr>
        <p:txBody>
          <a:bodyPr/>
          <a:lstStyle/>
          <a:p>
            <a:pPr lvl="0">
              <a:lnSpc>
                <a:spcPct val="90000"/>
              </a:lnSpc>
            </a:pPr>
            <a:r>
              <a:rPr lang="en-GB"/>
              <a:t>An allotment is a big piece of land that is divided into little pieces that individuals  and families can rent out. These allotments are often owned by the council. The public use allotments  for growing food and flowers and  raising animals such as, chickens, ducks, geese, pigeons,  rabbits and bees. The cost of allotments range from £8 to £125 a year depending on the area .When you look for an allotment try to find one with these things :</a:t>
            </a:r>
          </a:p>
          <a:p>
            <a:pPr marL="285750" lvl="0" indent="-285750">
              <a:lnSpc>
                <a:spcPct val="90000"/>
              </a:lnSpc>
              <a:buFont typeface="Arial" pitchFamily="34"/>
              <a:buChar char="•"/>
            </a:pPr>
            <a:r>
              <a:rPr lang="en-GB"/>
              <a:t>A good water supply</a:t>
            </a:r>
          </a:p>
          <a:p>
            <a:pPr marL="285750" lvl="0" indent="-285750">
              <a:lnSpc>
                <a:spcPct val="90000"/>
              </a:lnSpc>
              <a:buFont typeface="Arial" pitchFamily="34"/>
              <a:buChar char="•"/>
            </a:pPr>
            <a:r>
              <a:rPr lang="en-GB"/>
              <a:t>Rich in nutrient soil</a:t>
            </a:r>
          </a:p>
          <a:p>
            <a:pPr marL="285750" lvl="0" indent="-285750">
              <a:lnSpc>
                <a:spcPct val="90000"/>
              </a:lnSpc>
              <a:buFont typeface="Arial" pitchFamily="34"/>
              <a:buChar char="•"/>
            </a:pPr>
            <a:r>
              <a:rPr lang="en-GB"/>
              <a:t>Good sun light</a:t>
            </a:r>
          </a:p>
          <a:p>
            <a:pPr marL="285750" lvl="0" indent="-285750">
              <a:lnSpc>
                <a:spcPct val="90000"/>
              </a:lnSpc>
              <a:buFont typeface="Arial" pitchFamily="34"/>
              <a:buChar char="•"/>
            </a:pPr>
            <a:r>
              <a:rPr lang="en-GB"/>
              <a:t>A owner who comes often</a:t>
            </a:r>
          </a:p>
          <a:p>
            <a:pPr marL="285750" lvl="0" indent="-285750">
              <a:lnSpc>
                <a:spcPct val="90000"/>
              </a:lnSpc>
              <a:buFont typeface="Arial" pitchFamily="34"/>
              <a:buChar char="•"/>
            </a:pPr>
            <a:r>
              <a:rPr lang="en-GB"/>
              <a:t>Close easy access</a:t>
            </a:r>
          </a:p>
          <a:p>
            <a:pPr marL="285750" lvl="0" indent="-285750">
              <a:lnSpc>
                <a:spcPct val="90000"/>
              </a:lnSpc>
              <a:buFont typeface="Arial" pitchFamily="34"/>
              <a:buChar char="•"/>
            </a:pPr>
            <a:r>
              <a:rPr lang="en-GB"/>
              <a:t>And so much more!  </a:t>
            </a:r>
          </a:p>
        </p:txBody>
      </p:sp>
    </p:spTree>
  </p:cSld>
  <p:clrMapOvr>
    <a:masterClrMapping/>
  </p:clrMapOvr>
  <p:transition spd="slow">
    <p:fade/>
  </p:transition>
</p:sld>
</file>

<file path=ppt/slides/slide8.xml><?xml version="1.0" encoding="utf-8"?>
<p:sld xmlns:a="http://schemas.openxmlformats.org/drawingml/2006/main" xmlns:r="http://schemas.openxmlformats.org/officeDocument/2006/relationships" xmlns:p="http://schemas.openxmlformats.org/presentationml/2006/main">
  <p:cSld name="Slide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C86C34-4790-422F-BBFE-C58AC12377C1}"/>
              </a:ext>
            </a:extLst>
          </p:cNvPr>
          <p:cNvSpPr txBox="1">
            <a:spLocks noGrp="1"/>
          </p:cNvSpPr>
          <p:nvPr>
            <p:ph type="title"/>
          </p:nvPr>
        </p:nvSpPr>
        <p:spPr>
          <a:xfrm>
            <a:off x="1576132" y="609603"/>
            <a:ext cx="9442387" cy="1353952"/>
          </a:xfrm>
        </p:spPr>
        <p:txBody>
          <a:bodyPr/>
          <a:lstStyle/>
          <a:p>
            <a:pPr lvl="0"/>
            <a:r>
              <a:rPr lang="en-GB"/>
              <a:t>Seasonal Food</a:t>
            </a:r>
          </a:p>
        </p:txBody>
      </p:sp>
      <p:graphicFrame>
        <p:nvGraphicFramePr>
          <p:cNvPr id="3" name="Table 4">
            <a:extLst>
              <a:ext uri="{FF2B5EF4-FFF2-40B4-BE49-F238E27FC236}">
                <a16:creationId xmlns:a16="http://schemas.microsoft.com/office/drawing/2014/main" id="{B5AB3C04-8BF2-411A-B90F-B3B21113F4D1}"/>
              </a:ext>
            </a:extLst>
          </p:cNvPr>
          <p:cNvGraphicFramePr>
            <a:graphicFrameLocks noGrp="1"/>
          </p:cNvGraphicFramePr>
          <p:nvPr/>
        </p:nvGraphicFramePr>
        <p:xfrm>
          <a:off x="1576132" y="1515974"/>
          <a:ext cx="6364699" cy="4389120"/>
        </p:xfrm>
        <a:graphic>
          <a:graphicData uri="http://schemas.openxmlformats.org/drawingml/2006/table">
            <a:tbl>
              <a:tblPr firstRow="1" bandRow="1">
                <a:effectLst/>
                <a:tableStyleId>{5C22544A-7EE6-4342-B048-85BDC9FD1C3A}</a:tableStyleId>
              </a:tblPr>
              <a:tblGrid>
                <a:gridCol w="999484">
                  <a:extLst>
                    <a:ext uri="{9D8B030D-6E8A-4147-A177-3AD203B41FA5}">
                      <a16:colId xmlns:a16="http://schemas.microsoft.com/office/drawing/2014/main" val="291916540"/>
                    </a:ext>
                  </a:extLst>
                </a:gridCol>
                <a:gridCol w="1341305">
                  <a:extLst>
                    <a:ext uri="{9D8B030D-6E8A-4147-A177-3AD203B41FA5}">
                      <a16:colId xmlns:a16="http://schemas.microsoft.com/office/drawing/2014/main" val="341818699"/>
                    </a:ext>
                  </a:extLst>
                </a:gridCol>
                <a:gridCol w="1341305">
                  <a:extLst>
                    <a:ext uri="{9D8B030D-6E8A-4147-A177-3AD203B41FA5}">
                      <a16:colId xmlns:a16="http://schemas.microsoft.com/office/drawing/2014/main" val="3027696371"/>
                    </a:ext>
                  </a:extLst>
                </a:gridCol>
                <a:gridCol w="1341305">
                  <a:extLst>
                    <a:ext uri="{9D8B030D-6E8A-4147-A177-3AD203B41FA5}">
                      <a16:colId xmlns:a16="http://schemas.microsoft.com/office/drawing/2014/main" val="982720830"/>
                    </a:ext>
                  </a:extLst>
                </a:gridCol>
                <a:gridCol w="1341305">
                  <a:extLst>
                    <a:ext uri="{9D8B030D-6E8A-4147-A177-3AD203B41FA5}">
                      <a16:colId xmlns:a16="http://schemas.microsoft.com/office/drawing/2014/main" val="2597250117"/>
                    </a:ext>
                  </a:extLst>
                </a:gridCol>
              </a:tblGrid>
              <a:tr h="305802">
                <a:tc>
                  <a:txBody>
                    <a:bodyPr/>
                    <a:lstStyle/>
                    <a:p>
                      <a:pPr lvl="0"/>
                      <a:r>
                        <a:rPr lang="en-GB"/>
                        <a:t>Month</a:t>
                      </a:r>
                    </a:p>
                  </a:txBody>
                  <a:tcPr>
                    <a:solidFill>
                      <a:srgbClr val="A9D18E"/>
                    </a:solidFill>
                  </a:tcPr>
                </a:tc>
                <a:tc>
                  <a:txBody>
                    <a:bodyPr/>
                    <a:lstStyle/>
                    <a:p>
                      <a:pPr lvl="0"/>
                      <a:r>
                        <a:rPr lang="en-GB"/>
                        <a:t>Cabbage</a:t>
                      </a:r>
                    </a:p>
                  </a:txBody>
                  <a:tcPr>
                    <a:solidFill>
                      <a:srgbClr val="A9D18E"/>
                    </a:solidFill>
                  </a:tcPr>
                </a:tc>
                <a:tc>
                  <a:txBody>
                    <a:bodyPr/>
                    <a:lstStyle/>
                    <a:p>
                      <a:pPr lvl="0"/>
                      <a:r>
                        <a:rPr lang="en-GB"/>
                        <a:t>Beetroot</a:t>
                      </a:r>
                    </a:p>
                  </a:txBody>
                  <a:tcPr>
                    <a:solidFill>
                      <a:srgbClr val="A9D18E"/>
                    </a:solidFill>
                  </a:tcPr>
                </a:tc>
                <a:tc>
                  <a:txBody>
                    <a:bodyPr/>
                    <a:lstStyle/>
                    <a:p>
                      <a:pPr lvl="0"/>
                      <a:r>
                        <a:rPr lang="en-GB"/>
                        <a:t>Peas</a:t>
                      </a:r>
                    </a:p>
                  </a:txBody>
                  <a:tcPr>
                    <a:solidFill>
                      <a:srgbClr val="A9D18E"/>
                    </a:solidFill>
                  </a:tcPr>
                </a:tc>
                <a:tc>
                  <a:txBody>
                    <a:bodyPr/>
                    <a:lstStyle/>
                    <a:p>
                      <a:pPr lvl="0"/>
                      <a:r>
                        <a:rPr lang="en-GB"/>
                        <a:t>Rhubarb</a:t>
                      </a:r>
                    </a:p>
                  </a:txBody>
                  <a:tcPr>
                    <a:solidFill>
                      <a:srgbClr val="A9D18E"/>
                    </a:solidFill>
                  </a:tcPr>
                </a:tc>
                <a:extLst>
                  <a:ext uri="{0D108BD9-81ED-4DB2-BD59-A6C34878D82A}">
                    <a16:rowId xmlns:a16="http://schemas.microsoft.com/office/drawing/2014/main" val="2901543495"/>
                  </a:ext>
                </a:extLst>
              </a:tr>
              <a:tr h="305802">
                <a:tc>
                  <a:txBody>
                    <a:bodyPr/>
                    <a:lstStyle/>
                    <a:p>
                      <a:pPr lvl="0"/>
                      <a:r>
                        <a:rPr lang="en-GB"/>
                        <a:t>Jan</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no</a:t>
                      </a:r>
                    </a:p>
                  </a:txBody>
                  <a:tcPr>
                    <a:solidFill>
                      <a:srgbClr val="70AD47"/>
                    </a:solidFill>
                  </a:tcPr>
                </a:tc>
                <a:tc>
                  <a:txBody>
                    <a:bodyPr/>
                    <a:lstStyle/>
                    <a:p>
                      <a:pPr lvl="0" algn="ctr"/>
                      <a:r>
                        <a:rPr lang="en-GB"/>
                        <a:t>yes</a:t>
                      </a:r>
                    </a:p>
                  </a:txBody>
                  <a:tcPr>
                    <a:solidFill>
                      <a:srgbClr val="70AD47"/>
                    </a:solidFill>
                  </a:tcPr>
                </a:tc>
                <a:extLst>
                  <a:ext uri="{0D108BD9-81ED-4DB2-BD59-A6C34878D82A}">
                    <a16:rowId xmlns:a16="http://schemas.microsoft.com/office/drawing/2014/main" val="3776360854"/>
                  </a:ext>
                </a:extLst>
              </a:tr>
              <a:tr h="305802">
                <a:tc>
                  <a:txBody>
                    <a:bodyPr/>
                    <a:lstStyle/>
                    <a:p>
                      <a:pPr lvl="0"/>
                      <a:r>
                        <a:rPr lang="en-GB"/>
                        <a:t>Feb</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no</a:t>
                      </a:r>
                    </a:p>
                  </a:txBody>
                  <a:tcPr>
                    <a:solidFill>
                      <a:srgbClr val="70AD47"/>
                    </a:solidFill>
                  </a:tcPr>
                </a:tc>
                <a:tc>
                  <a:txBody>
                    <a:bodyPr/>
                    <a:lstStyle/>
                    <a:p>
                      <a:pPr lvl="0" algn="ctr"/>
                      <a:r>
                        <a:rPr lang="en-GB"/>
                        <a:t>no</a:t>
                      </a:r>
                    </a:p>
                  </a:txBody>
                  <a:tcPr>
                    <a:solidFill>
                      <a:srgbClr val="70AD47"/>
                    </a:solidFill>
                  </a:tcPr>
                </a:tc>
                <a:tc>
                  <a:txBody>
                    <a:bodyPr/>
                    <a:lstStyle/>
                    <a:p>
                      <a:pPr lvl="0" algn="ctr"/>
                      <a:r>
                        <a:rPr lang="en-GB"/>
                        <a:t>yes</a:t>
                      </a:r>
                    </a:p>
                  </a:txBody>
                  <a:tcPr>
                    <a:solidFill>
                      <a:srgbClr val="70AD47"/>
                    </a:solidFill>
                  </a:tcPr>
                </a:tc>
                <a:extLst>
                  <a:ext uri="{0D108BD9-81ED-4DB2-BD59-A6C34878D82A}">
                    <a16:rowId xmlns:a16="http://schemas.microsoft.com/office/drawing/2014/main" val="4089807474"/>
                  </a:ext>
                </a:extLst>
              </a:tr>
              <a:tr h="305802">
                <a:tc>
                  <a:txBody>
                    <a:bodyPr/>
                    <a:lstStyle/>
                    <a:p>
                      <a:pPr lvl="0"/>
                      <a:r>
                        <a:rPr lang="en-GB"/>
                        <a:t>Mar</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no</a:t>
                      </a:r>
                    </a:p>
                  </a:txBody>
                  <a:tcPr>
                    <a:solidFill>
                      <a:srgbClr val="70AD47"/>
                    </a:solidFill>
                  </a:tcPr>
                </a:tc>
                <a:tc>
                  <a:txBody>
                    <a:bodyPr/>
                    <a:lstStyle/>
                    <a:p>
                      <a:pPr lvl="0" algn="ctr"/>
                      <a:r>
                        <a:rPr lang="en-GB"/>
                        <a:t>no</a:t>
                      </a:r>
                    </a:p>
                  </a:txBody>
                  <a:tcPr>
                    <a:solidFill>
                      <a:srgbClr val="70AD47"/>
                    </a:solidFill>
                  </a:tcPr>
                </a:tc>
                <a:tc>
                  <a:txBody>
                    <a:bodyPr/>
                    <a:lstStyle/>
                    <a:p>
                      <a:pPr lvl="0" algn="ctr"/>
                      <a:r>
                        <a:rPr lang="en-GB"/>
                        <a:t>yes</a:t>
                      </a:r>
                    </a:p>
                  </a:txBody>
                  <a:tcPr>
                    <a:solidFill>
                      <a:srgbClr val="70AD47"/>
                    </a:solidFill>
                  </a:tcPr>
                </a:tc>
                <a:extLst>
                  <a:ext uri="{0D108BD9-81ED-4DB2-BD59-A6C34878D82A}">
                    <a16:rowId xmlns:a16="http://schemas.microsoft.com/office/drawing/2014/main" val="1338561563"/>
                  </a:ext>
                </a:extLst>
              </a:tr>
              <a:tr h="305802">
                <a:tc>
                  <a:txBody>
                    <a:bodyPr/>
                    <a:lstStyle/>
                    <a:p>
                      <a:pPr lvl="0"/>
                      <a:r>
                        <a:rPr lang="en-GB"/>
                        <a:t>Apr</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no</a:t>
                      </a:r>
                    </a:p>
                  </a:txBody>
                  <a:tcPr>
                    <a:solidFill>
                      <a:srgbClr val="70AD47"/>
                    </a:solidFill>
                  </a:tcPr>
                </a:tc>
                <a:tc>
                  <a:txBody>
                    <a:bodyPr/>
                    <a:lstStyle/>
                    <a:p>
                      <a:pPr lvl="0" algn="ctr"/>
                      <a:r>
                        <a:rPr lang="en-GB"/>
                        <a:t>no</a:t>
                      </a:r>
                    </a:p>
                  </a:txBody>
                  <a:tcPr>
                    <a:solidFill>
                      <a:srgbClr val="70AD47"/>
                    </a:solidFill>
                  </a:tcPr>
                </a:tc>
                <a:tc>
                  <a:txBody>
                    <a:bodyPr/>
                    <a:lstStyle/>
                    <a:p>
                      <a:pPr lvl="0" algn="ctr"/>
                      <a:r>
                        <a:rPr lang="en-GB"/>
                        <a:t>yes</a:t>
                      </a:r>
                    </a:p>
                  </a:txBody>
                  <a:tcPr>
                    <a:solidFill>
                      <a:srgbClr val="70AD47"/>
                    </a:solidFill>
                  </a:tcPr>
                </a:tc>
                <a:extLst>
                  <a:ext uri="{0D108BD9-81ED-4DB2-BD59-A6C34878D82A}">
                    <a16:rowId xmlns:a16="http://schemas.microsoft.com/office/drawing/2014/main" val="3419197109"/>
                  </a:ext>
                </a:extLst>
              </a:tr>
              <a:tr h="305802">
                <a:tc>
                  <a:txBody>
                    <a:bodyPr/>
                    <a:lstStyle/>
                    <a:p>
                      <a:pPr lvl="0"/>
                      <a:r>
                        <a:rPr lang="en-GB"/>
                        <a:t>May</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no</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yes</a:t>
                      </a:r>
                    </a:p>
                  </a:txBody>
                  <a:tcPr>
                    <a:solidFill>
                      <a:srgbClr val="70AD47"/>
                    </a:solidFill>
                  </a:tcPr>
                </a:tc>
                <a:extLst>
                  <a:ext uri="{0D108BD9-81ED-4DB2-BD59-A6C34878D82A}">
                    <a16:rowId xmlns:a16="http://schemas.microsoft.com/office/drawing/2014/main" val="1843422740"/>
                  </a:ext>
                </a:extLst>
              </a:tr>
              <a:tr h="305802">
                <a:tc>
                  <a:txBody>
                    <a:bodyPr/>
                    <a:lstStyle/>
                    <a:p>
                      <a:pPr lvl="0"/>
                      <a:r>
                        <a:rPr lang="en-GB"/>
                        <a:t>Jun</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no</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yes</a:t>
                      </a:r>
                    </a:p>
                  </a:txBody>
                  <a:tcPr>
                    <a:solidFill>
                      <a:srgbClr val="70AD47"/>
                    </a:solidFill>
                  </a:tcPr>
                </a:tc>
                <a:extLst>
                  <a:ext uri="{0D108BD9-81ED-4DB2-BD59-A6C34878D82A}">
                    <a16:rowId xmlns:a16="http://schemas.microsoft.com/office/drawing/2014/main" val="4223604182"/>
                  </a:ext>
                </a:extLst>
              </a:tr>
              <a:tr h="305802">
                <a:tc>
                  <a:txBody>
                    <a:bodyPr/>
                    <a:lstStyle/>
                    <a:p>
                      <a:pPr lvl="0"/>
                      <a:r>
                        <a:rPr lang="en-GB"/>
                        <a:t>Jul</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no</a:t>
                      </a:r>
                    </a:p>
                  </a:txBody>
                  <a:tcPr>
                    <a:solidFill>
                      <a:srgbClr val="70AD47"/>
                    </a:solidFill>
                  </a:tcPr>
                </a:tc>
                <a:extLst>
                  <a:ext uri="{0D108BD9-81ED-4DB2-BD59-A6C34878D82A}">
                    <a16:rowId xmlns:a16="http://schemas.microsoft.com/office/drawing/2014/main" val="1841502056"/>
                  </a:ext>
                </a:extLst>
              </a:tr>
              <a:tr h="305802">
                <a:tc>
                  <a:txBody>
                    <a:bodyPr/>
                    <a:lstStyle/>
                    <a:p>
                      <a:pPr lvl="0"/>
                      <a:r>
                        <a:rPr lang="en-GB"/>
                        <a:t>Aug</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no</a:t>
                      </a:r>
                    </a:p>
                  </a:txBody>
                  <a:tcPr>
                    <a:solidFill>
                      <a:srgbClr val="70AD47"/>
                    </a:solidFill>
                  </a:tcPr>
                </a:tc>
                <a:extLst>
                  <a:ext uri="{0D108BD9-81ED-4DB2-BD59-A6C34878D82A}">
                    <a16:rowId xmlns:a16="http://schemas.microsoft.com/office/drawing/2014/main" val="3700395581"/>
                  </a:ext>
                </a:extLst>
              </a:tr>
              <a:tr h="305802">
                <a:tc>
                  <a:txBody>
                    <a:bodyPr/>
                    <a:lstStyle/>
                    <a:p>
                      <a:pPr lvl="0"/>
                      <a:r>
                        <a:rPr lang="en-GB"/>
                        <a:t>Oct</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no</a:t>
                      </a:r>
                    </a:p>
                  </a:txBody>
                  <a:tcPr>
                    <a:solidFill>
                      <a:srgbClr val="70AD47"/>
                    </a:solidFill>
                  </a:tcPr>
                </a:tc>
                <a:extLst>
                  <a:ext uri="{0D108BD9-81ED-4DB2-BD59-A6C34878D82A}">
                    <a16:rowId xmlns:a16="http://schemas.microsoft.com/office/drawing/2014/main" val="2847075416"/>
                  </a:ext>
                </a:extLst>
              </a:tr>
              <a:tr h="305802">
                <a:tc>
                  <a:txBody>
                    <a:bodyPr/>
                    <a:lstStyle/>
                    <a:p>
                      <a:pPr lvl="0"/>
                      <a:r>
                        <a:rPr lang="en-GB"/>
                        <a:t>Nov</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no</a:t>
                      </a:r>
                    </a:p>
                  </a:txBody>
                  <a:tcPr>
                    <a:solidFill>
                      <a:srgbClr val="70AD47"/>
                    </a:solidFill>
                  </a:tcPr>
                </a:tc>
                <a:extLst>
                  <a:ext uri="{0D108BD9-81ED-4DB2-BD59-A6C34878D82A}">
                    <a16:rowId xmlns:a16="http://schemas.microsoft.com/office/drawing/2014/main" val="4053642684"/>
                  </a:ext>
                </a:extLst>
              </a:tr>
              <a:tr h="305802">
                <a:tc>
                  <a:txBody>
                    <a:bodyPr/>
                    <a:lstStyle/>
                    <a:p>
                      <a:pPr lvl="0"/>
                      <a:r>
                        <a:rPr lang="en-GB"/>
                        <a:t>Dec</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yes</a:t>
                      </a:r>
                    </a:p>
                  </a:txBody>
                  <a:tcPr>
                    <a:solidFill>
                      <a:srgbClr val="70AD47"/>
                    </a:solidFill>
                  </a:tcPr>
                </a:tc>
                <a:tc>
                  <a:txBody>
                    <a:bodyPr/>
                    <a:lstStyle/>
                    <a:p>
                      <a:pPr lvl="0" algn="ctr"/>
                      <a:r>
                        <a:rPr lang="en-GB"/>
                        <a:t>no</a:t>
                      </a:r>
                    </a:p>
                  </a:txBody>
                  <a:tcPr>
                    <a:solidFill>
                      <a:srgbClr val="70AD47"/>
                    </a:solidFill>
                  </a:tcPr>
                </a:tc>
                <a:tc>
                  <a:txBody>
                    <a:bodyPr/>
                    <a:lstStyle/>
                    <a:p>
                      <a:pPr lvl="0" algn="ctr"/>
                      <a:r>
                        <a:rPr lang="en-GB"/>
                        <a:t>no</a:t>
                      </a:r>
                    </a:p>
                  </a:txBody>
                  <a:tcPr>
                    <a:solidFill>
                      <a:srgbClr val="70AD47"/>
                    </a:solidFill>
                  </a:tcPr>
                </a:tc>
                <a:extLst>
                  <a:ext uri="{0D108BD9-81ED-4DB2-BD59-A6C34878D82A}">
                    <a16:rowId xmlns:a16="http://schemas.microsoft.com/office/drawing/2014/main" val="72193507"/>
                  </a:ext>
                </a:extLst>
              </a:tr>
            </a:tbl>
          </a:graphicData>
        </a:graphic>
      </p:graphicFrame>
      <p:sp>
        <p:nvSpPr>
          <p:cNvPr id="4" name="TextBox 3">
            <a:extLst>
              <a:ext uri="{FF2B5EF4-FFF2-40B4-BE49-F238E27FC236}">
                <a16:creationId xmlns:a16="http://schemas.microsoft.com/office/drawing/2014/main" id="{03F10938-FE26-466F-91E1-A2CF10A37913}"/>
              </a:ext>
            </a:extLst>
          </p:cNvPr>
          <p:cNvSpPr txBox="1"/>
          <p:nvPr/>
        </p:nvSpPr>
        <p:spPr>
          <a:xfrm>
            <a:off x="8229600" y="1515974"/>
            <a:ext cx="3621499" cy="120033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 Go to </a:t>
            </a:r>
            <a:r>
              <a:rPr lang="en-GB" sz="1800" b="0" i="0" u="none" strike="noStrike" kern="1200" cap="none" spc="0" baseline="0">
                <a:solidFill>
                  <a:srgbClr val="000000"/>
                </a:solidFill>
                <a:uFillTx/>
                <a:latin typeface="Calibri"/>
                <a:hlinkClick r:id="rId2"/>
              </a:rPr>
              <a:t>https://www.bbcgoodfood.com/seasonal-calendar</a:t>
            </a:r>
            <a:r>
              <a:rPr lang="en-GB" sz="1800" b="0" i="0" u="none" strike="noStrike" kern="1200" cap="none" spc="0" baseline="0">
                <a:solidFill>
                  <a:srgbClr val="000000"/>
                </a:solidFill>
                <a:uFillTx/>
                <a:latin typeface="Calibri"/>
              </a:rPr>
              <a:t> to find out more information on seasonal food.</a:t>
            </a:r>
          </a:p>
        </p:txBody>
      </p:sp>
    </p:spTree>
  </p:cSld>
  <p:clrMapOvr>
    <a:masterClrMapping/>
  </p:clrMapOvr>
  <p:transition spd="slow">
    <p:random/>
  </p:transition>
</p:sld>
</file>

<file path=ppt/slides/slide9.xml><?xml version="1.0" encoding="utf-8"?>
<p:sld xmlns:a="http://schemas.openxmlformats.org/drawingml/2006/main" xmlns:r="http://schemas.openxmlformats.org/officeDocument/2006/relationships" xmlns:p="http://schemas.openxmlformats.org/presentationml/2006/main">
  <p:cSld name="Slide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53D4A-24B7-4F63-9254-4F5796335041}"/>
              </a:ext>
            </a:extLst>
          </p:cNvPr>
          <p:cNvSpPr txBox="1">
            <a:spLocks noGrp="1"/>
          </p:cNvSpPr>
          <p:nvPr>
            <p:ph type="title"/>
          </p:nvPr>
        </p:nvSpPr>
        <p:spPr/>
        <p:txBody>
          <a:bodyPr/>
          <a:lstStyle/>
          <a:p>
            <a:pPr lvl="0"/>
            <a:r>
              <a:rPr lang="en-GB"/>
              <a:t>Pros and Cons of Veganism</a:t>
            </a:r>
          </a:p>
        </p:txBody>
      </p:sp>
      <p:sp>
        <p:nvSpPr>
          <p:cNvPr id="3" name="Text Placeholder 2">
            <a:extLst>
              <a:ext uri="{FF2B5EF4-FFF2-40B4-BE49-F238E27FC236}">
                <a16:creationId xmlns:a16="http://schemas.microsoft.com/office/drawing/2014/main" id="{62C1F5F8-893A-464B-8408-FA8B39644BD7}"/>
              </a:ext>
            </a:extLst>
          </p:cNvPr>
          <p:cNvSpPr txBox="1">
            <a:spLocks noGrp="1"/>
          </p:cNvSpPr>
          <p:nvPr>
            <p:ph type="body" idx="1"/>
          </p:nvPr>
        </p:nvSpPr>
        <p:spPr/>
        <p:txBody>
          <a:bodyPr/>
          <a:lstStyle/>
          <a:p>
            <a:pPr lvl="0"/>
            <a:r>
              <a:rPr lang="en-GB"/>
              <a:t>Con</a:t>
            </a:r>
          </a:p>
        </p:txBody>
      </p:sp>
      <p:sp>
        <p:nvSpPr>
          <p:cNvPr id="4" name="Content Placeholder 3">
            <a:extLst>
              <a:ext uri="{FF2B5EF4-FFF2-40B4-BE49-F238E27FC236}">
                <a16:creationId xmlns:a16="http://schemas.microsoft.com/office/drawing/2014/main" id="{BF4009D1-3027-4D08-858C-2E5327ACBCCC}"/>
              </a:ext>
            </a:extLst>
          </p:cNvPr>
          <p:cNvSpPr txBox="1">
            <a:spLocks noGrp="1"/>
          </p:cNvSpPr>
          <p:nvPr>
            <p:ph type="body" idx="3"/>
          </p:nvPr>
        </p:nvSpPr>
        <p:spPr>
          <a:xfrm>
            <a:off x="1143000" y="2721482"/>
            <a:ext cx="4754880" cy="3383280"/>
          </a:xfrm>
        </p:spPr>
        <p:txBody>
          <a:bodyPr anchor="t"/>
          <a:lstStyle/>
          <a:p>
            <a:pPr marL="228600" lvl="0" indent="-182880">
              <a:spcBef>
                <a:spcPts val="1400"/>
              </a:spcBef>
              <a:buChar char="•"/>
            </a:pPr>
            <a:r>
              <a:rPr lang="en-GB" b="0"/>
              <a:t>More expensive</a:t>
            </a:r>
          </a:p>
          <a:p>
            <a:pPr marL="228600" lvl="0" indent="-182880">
              <a:spcBef>
                <a:spcPts val="1400"/>
              </a:spcBef>
              <a:buChar char="•"/>
            </a:pPr>
            <a:r>
              <a:rPr lang="en-GB" b="0"/>
              <a:t>Meant to eat meat</a:t>
            </a:r>
          </a:p>
          <a:p>
            <a:pPr marL="228600" lvl="0" indent="-182880">
              <a:spcBef>
                <a:spcPts val="1400"/>
              </a:spcBef>
              <a:buChar char="•"/>
            </a:pPr>
            <a:r>
              <a:rPr lang="en-GB" b="0"/>
              <a:t>Not the best food</a:t>
            </a:r>
          </a:p>
          <a:p>
            <a:pPr marL="228600" lvl="0" indent="-182880">
              <a:spcBef>
                <a:spcPts val="1400"/>
              </a:spcBef>
              <a:buChar char="•"/>
            </a:pPr>
            <a:r>
              <a:rPr lang="en-GB" b="0"/>
              <a:t>The diets low in protein and fat</a:t>
            </a:r>
          </a:p>
          <a:p>
            <a:pPr marL="228600" lvl="0" indent="-182880">
              <a:spcBef>
                <a:spcPts val="1400"/>
              </a:spcBef>
              <a:buChar char="•"/>
            </a:pPr>
            <a:r>
              <a:rPr lang="en-GB" b="0"/>
              <a:t>There isn’t many only vegan restaurants</a:t>
            </a:r>
          </a:p>
        </p:txBody>
      </p:sp>
      <p:sp>
        <p:nvSpPr>
          <p:cNvPr id="5" name="Text Placeholder 4">
            <a:extLst>
              <a:ext uri="{FF2B5EF4-FFF2-40B4-BE49-F238E27FC236}">
                <a16:creationId xmlns:a16="http://schemas.microsoft.com/office/drawing/2014/main" id="{32DE71B1-2EC4-4D6A-9686-6B257B441E1D}"/>
              </a:ext>
            </a:extLst>
          </p:cNvPr>
          <p:cNvSpPr txBox="1">
            <a:spLocks noGrp="1"/>
          </p:cNvSpPr>
          <p:nvPr>
            <p:ph idx="2"/>
          </p:nvPr>
        </p:nvSpPr>
        <p:spPr>
          <a:xfrm>
            <a:off x="6269172" y="1999033"/>
            <a:ext cx="4754880" cy="777240"/>
          </a:xfrm>
        </p:spPr>
        <p:txBody>
          <a:bodyPr anchor="ctr"/>
          <a:lstStyle/>
          <a:p>
            <a:pPr marL="0" lvl="0" indent="0">
              <a:spcBef>
                <a:spcPts val="0"/>
              </a:spcBef>
              <a:buNone/>
            </a:pPr>
            <a:r>
              <a:rPr lang="en-GB" sz="2400" b="1"/>
              <a:t>Pro</a:t>
            </a:r>
          </a:p>
        </p:txBody>
      </p:sp>
      <p:sp>
        <p:nvSpPr>
          <p:cNvPr id="6" name="Content Placeholder 5">
            <a:extLst>
              <a:ext uri="{FF2B5EF4-FFF2-40B4-BE49-F238E27FC236}">
                <a16:creationId xmlns:a16="http://schemas.microsoft.com/office/drawing/2014/main" id="{2A27BE7B-E7EA-405D-A700-41A2EBC29370}"/>
              </a:ext>
            </a:extLst>
          </p:cNvPr>
          <p:cNvSpPr txBox="1">
            <a:spLocks noGrp="1"/>
          </p:cNvSpPr>
          <p:nvPr>
            <p:ph idx="4"/>
          </p:nvPr>
        </p:nvSpPr>
        <p:spPr/>
        <p:txBody>
          <a:bodyPr/>
          <a:lstStyle/>
          <a:p>
            <a:pPr lvl="0"/>
            <a:r>
              <a:rPr lang="en-GB"/>
              <a:t>Less animals die </a:t>
            </a:r>
          </a:p>
          <a:p>
            <a:pPr lvl="0"/>
            <a:r>
              <a:rPr lang="en-GB"/>
              <a:t>Lowers your carbon footprint</a:t>
            </a:r>
          </a:p>
          <a:p>
            <a:pPr lvl="0"/>
            <a:r>
              <a:rPr lang="en-GB"/>
              <a:t>Reduces the risk of some illnesses </a:t>
            </a:r>
          </a:p>
          <a:p>
            <a:pPr lvl="0"/>
            <a:r>
              <a:rPr lang="en-GB"/>
              <a:t>Encourages other people to lower the amount of meat they eat </a:t>
            </a:r>
          </a:p>
          <a:p>
            <a:pPr lvl="0"/>
            <a:r>
              <a:rPr lang="en-GB"/>
              <a:t>You can make a difference for many animals (105 a year)</a:t>
            </a:r>
          </a:p>
          <a:p>
            <a:pPr lvl="0"/>
            <a:endParaRPr lang="en-GB"/>
          </a:p>
          <a:p>
            <a:pPr lvl="0"/>
            <a:endParaRPr lang="en-GB"/>
          </a:p>
          <a:p>
            <a:pPr lvl="0"/>
            <a:endParaRPr lang="en-GB"/>
          </a:p>
          <a:p>
            <a:pPr lvl="0"/>
            <a:endParaRPr lang="en-GB"/>
          </a:p>
          <a:p>
            <a:pPr lvl="0"/>
            <a:endParaRPr lang="en-GB"/>
          </a:p>
          <a:p>
            <a:pPr lvl="0"/>
            <a:endParaRPr lang="en-GB"/>
          </a:p>
          <a:p>
            <a:pPr lvl="0"/>
            <a:endParaRPr lang="en-GB"/>
          </a:p>
          <a:p>
            <a:pPr lvl="0"/>
            <a:endParaRPr lang="en-GB"/>
          </a:p>
          <a:p>
            <a:pPr lvl="0"/>
            <a:endParaRPr lang="en-GB"/>
          </a:p>
          <a:p>
            <a:pPr lvl="0"/>
            <a:endParaRPr lang="en-GB"/>
          </a:p>
          <a:p>
            <a:pPr lvl="0"/>
            <a:endParaRPr lang="en-GB"/>
          </a:p>
          <a:p>
            <a:pPr lvl="0"/>
            <a:endParaRPr lang="en-GB"/>
          </a:p>
        </p:txBody>
      </p:sp>
    </p:spTree>
  </p:cSld>
  <p:clrMapOvr>
    <a:masterClrMapping/>
  </p:clrMapOvr>
  <p:transition spd="slow">
    <p:fade/>
  </p:transition>
</p:sld>
</file>

<file path=ppt/slides/slide10.xml><?xml version="1.0" encoding="utf-8"?>
<p:sld xmlns:a="http://schemas.openxmlformats.org/drawingml/2006/main" xmlns:r="http://schemas.openxmlformats.org/officeDocument/2006/relationships" xmlns:p="http://schemas.openxmlformats.org/presentationml/2006/main">
  <p:cSld name="Slide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32C025-0BC7-4DFF-BEF4-16821453E3A2}"/>
              </a:ext>
            </a:extLst>
          </p:cNvPr>
          <p:cNvSpPr txBox="1">
            <a:spLocks noGrp="1"/>
          </p:cNvSpPr>
          <p:nvPr>
            <p:ph type="title"/>
          </p:nvPr>
        </p:nvSpPr>
        <p:spPr>
          <a:xfrm>
            <a:off x="1143000" y="1097280"/>
            <a:ext cx="3931920" cy="731520"/>
          </a:xfrm>
        </p:spPr>
        <p:txBody>
          <a:bodyPr/>
          <a:lstStyle/>
          <a:p>
            <a:pPr lvl="0"/>
            <a:r>
              <a:rPr lang="en-GB"/>
              <a:t>Fair trade</a:t>
            </a:r>
          </a:p>
        </p:txBody>
      </p:sp>
      <p:pic>
        <p:nvPicPr>
          <p:cNvPr id="3" name="Content Placeholder 4">
            <a:extLst>
              <a:ext uri="{FF2B5EF4-FFF2-40B4-BE49-F238E27FC236}">
                <a16:creationId xmlns:a16="http://schemas.microsoft.com/office/drawing/2014/main" id="{7AFAE8A3-B1DE-4488-BF51-26C2215E1D52}"/>
              </a:ext>
            </a:extLst>
          </p:cNvPr>
          <p:cNvPicPr>
            <a:picLocks noGrp="1" noChangeAspect="1"/>
          </p:cNvPicPr>
          <p:nvPr>
            <p:ph idx="1"/>
          </p:nvPr>
        </p:nvPicPr>
        <p:blipFill>
          <a:blip r:embed="rId2"/>
          <a:stretch>
            <a:fillRect/>
          </a:stretch>
        </p:blipFill>
        <p:spPr>
          <a:xfrm>
            <a:off x="6096003" y="1034716"/>
            <a:ext cx="5045238" cy="4704350"/>
          </a:xfrm>
        </p:spPr>
      </p:pic>
      <p:sp>
        <p:nvSpPr>
          <p:cNvPr id="4" name="Text Placeholder 3">
            <a:extLst>
              <a:ext uri="{FF2B5EF4-FFF2-40B4-BE49-F238E27FC236}">
                <a16:creationId xmlns:a16="http://schemas.microsoft.com/office/drawing/2014/main" id="{271A536C-2DC9-4FB6-964B-EB5B2CE76473}"/>
              </a:ext>
            </a:extLst>
          </p:cNvPr>
          <p:cNvSpPr txBox="1">
            <a:spLocks noGrp="1"/>
          </p:cNvSpPr>
          <p:nvPr>
            <p:ph type="body" idx="2"/>
          </p:nvPr>
        </p:nvSpPr>
        <p:spPr>
          <a:xfrm>
            <a:off x="1143000" y="1828800"/>
            <a:ext cx="3931920" cy="4035393"/>
          </a:xfrm>
        </p:spPr>
        <p:txBody>
          <a:bodyPr/>
          <a:lstStyle/>
          <a:p>
            <a:pPr lvl="0"/>
            <a:r>
              <a:rPr lang="en-GB" sz="1800"/>
              <a:t>Fair trade is a method of buying and selling of goods that ensures that the producer has received a fair price and have been treated correctly. They make sure workers get their rights  and are no exposed to anything in their harm. Some fair trade items are : flowers, sugar, tea , cotton, wine , rice , bananas , coffee, chocolate and so much more. For more information go to Fairtrade Foundation: </a:t>
            </a:r>
            <a:r>
              <a:rPr lang="en-GB" sz="1800">
                <a:hlinkClick r:id="rId3"/>
              </a:rPr>
              <a:t>https://www.fairtrade.org.uk/</a:t>
            </a:r>
            <a:r>
              <a:rPr lang="en-GB" sz="1800"/>
              <a:t> .The  fair trade foundation offers training for farmers so they can get a better wage.</a:t>
            </a:r>
          </a:p>
        </p:txBody>
      </p:sp>
    </p:spTree>
  </p:cSld>
  <p:clrMapOvr>
    <a:masterClrMapping/>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C3C48A0E-09E6-407E-9C83-741413628954}"/>
              </a:ext>
            </a:extLst>
          </p:cNvPr>
          <p:cNvPicPr>
            <a:picLocks noChangeAspect="1"/>
          </p:cNvPicPr>
          <p:nvPr/>
        </p:nvPicPr>
        <p:blipFill>
          <a:blip r:embed="rId2"/>
          <a:stretch>
            <a:fillRect/>
          </a:stretch>
        </p:blipFill>
        <p:spPr>
          <a:xfrm>
            <a:off x="9083841" y="348916"/>
            <a:ext cx="2779291" cy="2310067"/>
          </a:xfrm>
          <a:prstGeom prst="rect">
            <a:avLst/>
          </a:prstGeom>
          <a:noFill/>
          <a:ln cap="flat">
            <a:noFill/>
          </a:ln>
        </p:spPr>
      </p:pic>
      <p:pic>
        <p:nvPicPr>
          <p:cNvPr id="3" name="Picture 4">
            <a:extLst>
              <a:ext uri="{FF2B5EF4-FFF2-40B4-BE49-F238E27FC236}">
                <a16:creationId xmlns:a16="http://schemas.microsoft.com/office/drawing/2014/main" id="{BB68567B-DB14-450A-A419-F363CC4A40F5}"/>
              </a:ext>
            </a:extLst>
          </p:cNvPr>
          <p:cNvPicPr>
            <a:picLocks noChangeAspect="1"/>
          </p:cNvPicPr>
          <p:nvPr/>
        </p:nvPicPr>
        <p:blipFill>
          <a:blip r:embed="rId3"/>
          <a:stretch>
            <a:fillRect/>
          </a:stretch>
        </p:blipFill>
        <p:spPr>
          <a:xfrm>
            <a:off x="5486400" y="348916"/>
            <a:ext cx="3308683" cy="2310057"/>
          </a:xfrm>
          <a:prstGeom prst="rect">
            <a:avLst/>
          </a:prstGeom>
          <a:noFill/>
          <a:ln cap="flat">
            <a:noFill/>
          </a:ln>
        </p:spPr>
      </p:pic>
      <p:pic>
        <p:nvPicPr>
          <p:cNvPr id="4" name="Picture 5">
            <a:extLst>
              <a:ext uri="{FF2B5EF4-FFF2-40B4-BE49-F238E27FC236}">
                <a16:creationId xmlns:a16="http://schemas.microsoft.com/office/drawing/2014/main" id="{43CF147F-5652-4E6C-B654-A50AA17038DA}"/>
              </a:ext>
            </a:extLst>
          </p:cNvPr>
          <p:cNvPicPr>
            <a:picLocks noChangeAspect="1"/>
          </p:cNvPicPr>
          <p:nvPr/>
        </p:nvPicPr>
        <p:blipFill>
          <a:blip r:embed="rId4"/>
          <a:stretch>
            <a:fillRect/>
          </a:stretch>
        </p:blipFill>
        <p:spPr>
          <a:xfrm>
            <a:off x="328863" y="348916"/>
            <a:ext cx="4868777" cy="2310057"/>
          </a:xfrm>
          <a:prstGeom prst="rect">
            <a:avLst/>
          </a:prstGeom>
          <a:noFill/>
          <a:ln cap="flat">
            <a:noFill/>
          </a:ln>
        </p:spPr>
      </p:pic>
      <p:sp>
        <p:nvSpPr>
          <p:cNvPr id="5" name="TextBox 6">
            <a:extLst>
              <a:ext uri="{FF2B5EF4-FFF2-40B4-BE49-F238E27FC236}">
                <a16:creationId xmlns:a16="http://schemas.microsoft.com/office/drawing/2014/main" id="{8AA1105B-20A5-4DD4-A8A3-4578E711881E}"/>
              </a:ext>
            </a:extLst>
          </p:cNvPr>
          <p:cNvSpPr txBox="1"/>
          <p:nvPr/>
        </p:nvSpPr>
        <p:spPr>
          <a:xfrm>
            <a:off x="3237469" y="348916"/>
            <a:ext cx="5846371" cy="454435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pic>
        <p:nvPicPr>
          <p:cNvPr id="6" name="Picture 7">
            <a:extLst>
              <a:ext uri="{FF2B5EF4-FFF2-40B4-BE49-F238E27FC236}">
                <a16:creationId xmlns:a16="http://schemas.microsoft.com/office/drawing/2014/main" id="{6AEC1C11-08FB-46B6-90C3-31B3917CA794}"/>
              </a:ext>
            </a:extLst>
          </p:cNvPr>
          <p:cNvPicPr>
            <a:picLocks noChangeAspect="1"/>
          </p:cNvPicPr>
          <p:nvPr/>
        </p:nvPicPr>
        <p:blipFill>
          <a:blip r:embed="rId5"/>
          <a:stretch>
            <a:fillRect/>
          </a:stretch>
        </p:blipFill>
        <p:spPr>
          <a:xfrm>
            <a:off x="328863" y="2817339"/>
            <a:ext cx="2498561" cy="1853516"/>
          </a:xfrm>
          <a:prstGeom prst="rect">
            <a:avLst/>
          </a:prstGeom>
          <a:noFill/>
          <a:ln cap="flat">
            <a:noFill/>
          </a:ln>
        </p:spPr>
      </p:pic>
      <p:pic>
        <p:nvPicPr>
          <p:cNvPr id="7" name="Picture 8">
            <a:extLst>
              <a:ext uri="{FF2B5EF4-FFF2-40B4-BE49-F238E27FC236}">
                <a16:creationId xmlns:a16="http://schemas.microsoft.com/office/drawing/2014/main" id="{F4F4E062-69F2-43DA-9C94-26913EFB3321}"/>
              </a:ext>
            </a:extLst>
          </p:cNvPr>
          <p:cNvPicPr>
            <a:picLocks noChangeAspect="1"/>
          </p:cNvPicPr>
          <p:nvPr/>
        </p:nvPicPr>
        <p:blipFill>
          <a:blip r:embed="rId6"/>
          <a:stretch>
            <a:fillRect/>
          </a:stretch>
        </p:blipFill>
        <p:spPr>
          <a:xfrm>
            <a:off x="9083841" y="2817339"/>
            <a:ext cx="2655079" cy="1853516"/>
          </a:xfrm>
          <a:prstGeom prst="rect">
            <a:avLst/>
          </a:prstGeom>
          <a:noFill/>
          <a:ln cap="flat">
            <a:noFill/>
          </a:ln>
        </p:spPr>
      </p:pic>
      <p:pic>
        <p:nvPicPr>
          <p:cNvPr id="8" name="Picture 9">
            <a:extLst>
              <a:ext uri="{FF2B5EF4-FFF2-40B4-BE49-F238E27FC236}">
                <a16:creationId xmlns:a16="http://schemas.microsoft.com/office/drawing/2014/main" id="{E0B55796-6432-463E-818D-87E6315EF7EE}"/>
              </a:ext>
            </a:extLst>
          </p:cNvPr>
          <p:cNvPicPr>
            <a:picLocks noChangeAspect="1"/>
          </p:cNvPicPr>
          <p:nvPr/>
        </p:nvPicPr>
        <p:blipFill>
          <a:blip r:embed="rId7"/>
          <a:stretch>
            <a:fillRect/>
          </a:stretch>
        </p:blipFill>
        <p:spPr>
          <a:xfrm>
            <a:off x="9083841" y="4893274"/>
            <a:ext cx="2727161" cy="1677594"/>
          </a:xfrm>
          <a:prstGeom prst="rect">
            <a:avLst/>
          </a:prstGeom>
          <a:noFill/>
          <a:ln cap="flat">
            <a:noFill/>
          </a:ln>
        </p:spPr>
      </p:pic>
      <p:pic>
        <p:nvPicPr>
          <p:cNvPr id="9" name="Picture 10">
            <a:extLst>
              <a:ext uri="{FF2B5EF4-FFF2-40B4-BE49-F238E27FC236}">
                <a16:creationId xmlns:a16="http://schemas.microsoft.com/office/drawing/2014/main" id="{98358AB5-073F-4CA4-9124-4903C68717ED}"/>
              </a:ext>
            </a:extLst>
          </p:cNvPr>
          <p:cNvPicPr>
            <a:picLocks noChangeAspect="1"/>
          </p:cNvPicPr>
          <p:nvPr/>
        </p:nvPicPr>
        <p:blipFill>
          <a:blip r:embed="rId8"/>
          <a:stretch>
            <a:fillRect/>
          </a:stretch>
        </p:blipFill>
        <p:spPr>
          <a:xfrm>
            <a:off x="328863" y="4893274"/>
            <a:ext cx="3954377" cy="1677594"/>
          </a:xfrm>
          <a:prstGeom prst="rect">
            <a:avLst/>
          </a:prstGeom>
          <a:noFill/>
          <a:ln cap="flat">
            <a:noFill/>
          </a:ln>
        </p:spPr>
      </p:pic>
      <p:pic>
        <p:nvPicPr>
          <p:cNvPr id="10" name="Picture 9">
            <a:extLst>
              <a:ext uri="{FF2B5EF4-FFF2-40B4-BE49-F238E27FC236}">
                <a16:creationId xmlns:a16="http://schemas.microsoft.com/office/drawing/2014/main" id="{4BE1BBA4-67D0-4412-ABEB-1A179826F400}"/>
              </a:ext>
            </a:extLst>
          </p:cNvPr>
          <p:cNvPicPr>
            <a:picLocks noChangeAspect="1"/>
          </p:cNvPicPr>
          <p:nvPr/>
        </p:nvPicPr>
        <p:blipFill>
          <a:blip r:embed="rId9"/>
          <a:stretch>
            <a:fillRect/>
          </a:stretch>
        </p:blipFill>
        <p:spPr>
          <a:xfrm>
            <a:off x="6966283" y="4824667"/>
            <a:ext cx="1828800" cy="1746202"/>
          </a:xfrm>
          <a:prstGeom prst="rect">
            <a:avLst/>
          </a:prstGeom>
          <a:noFill/>
          <a:ln cap="flat">
            <a:noFill/>
          </a:ln>
        </p:spPr>
      </p:pic>
      <p:pic>
        <p:nvPicPr>
          <p:cNvPr id="11" name="Picture 10">
            <a:extLst>
              <a:ext uri="{FF2B5EF4-FFF2-40B4-BE49-F238E27FC236}">
                <a16:creationId xmlns:a16="http://schemas.microsoft.com/office/drawing/2014/main" id="{978D5411-3E6F-423A-98FC-ED08C3C43CED}"/>
              </a:ext>
            </a:extLst>
          </p:cNvPr>
          <p:cNvPicPr>
            <a:picLocks noChangeAspect="1"/>
          </p:cNvPicPr>
          <p:nvPr/>
        </p:nvPicPr>
        <p:blipFill>
          <a:blip r:embed="rId10"/>
          <a:stretch>
            <a:fillRect/>
          </a:stretch>
        </p:blipFill>
        <p:spPr>
          <a:xfrm>
            <a:off x="4427625" y="4893274"/>
            <a:ext cx="2358191" cy="1615808"/>
          </a:xfrm>
          <a:prstGeom prst="rect">
            <a:avLst/>
          </a:prstGeom>
          <a:noFill/>
          <a:ln cap="flat">
            <a:noFill/>
          </a:ln>
        </p:spPr>
      </p:pic>
      <p:sp>
        <p:nvSpPr>
          <p:cNvPr id="12" name="TextBox 12">
            <a:extLst>
              <a:ext uri="{FF2B5EF4-FFF2-40B4-BE49-F238E27FC236}">
                <a16:creationId xmlns:a16="http://schemas.microsoft.com/office/drawing/2014/main" id="{28AC3261-FCF3-4382-852F-0A842670BC6A}"/>
              </a:ext>
            </a:extLst>
          </p:cNvPr>
          <p:cNvSpPr txBox="1"/>
          <p:nvPr/>
        </p:nvSpPr>
        <p:spPr>
          <a:xfrm>
            <a:off x="3669633" y="2817339"/>
            <a:ext cx="3874166" cy="1631216"/>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0000" b="0" i="0" u="sng" strike="noStrike" kern="1200" cap="none" spc="0" baseline="0">
                <a:solidFill>
                  <a:srgbClr val="92D050"/>
                </a:solidFill>
                <a:uFillTx/>
                <a:latin typeface="Calibri"/>
              </a:rPr>
              <a:t>Horses</a:t>
            </a:r>
          </a:p>
        </p:txBody>
      </p:sp>
    </p:spTree>
  </p:cSld>
  <p:clrMapOvr>
    <a:masterClrMapping/>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name="Slide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A2D1A8-97AF-4FC7-B77B-D79F620A2F4B}"/>
              </a:ext>
            </a:extLst>
          </p:cNvPr>
          <p:cNvSpPr txBox="1">
            <a:spLocks noGrp="1"/>
          </p:cNvSpPr>
          <p:nvPr>
            <p:ph type="title"/>
          </p:nvPr>
        </p:nvSpPr>
        <p:spPr/>
        <p:txBody>
          <a:bodyPr/>
          <a:lstStyle/>
          <a:p>
            <a:pPr lvl="0"/>
            <a:r>
              <a:rPr lang="en-GB"/>
              <a:t>Horse info </a:t>
            </a:r>
          </a:p>
        </p:txBody>
      </p:sp>
      <p:pic>
        <p:nvPicPr>
          <p:cNvPr id="3" name="Picture Placeholder 4">
            <a:extLst>
              <a:ext uri="{FF2B5EF4-FFF2-40B4-BE49-F238E27FC236}">
                <a16:creationId xmlns:a16="http://schemas.microsoft.com/office/drawing/2014/main" id="{A76EA2A3-9598-482B-9D8F-F2E896CB08C2}"/>
              </a:ext>
            </a:extLst>
          </p:cNvPr>
          <p:cNvPicPr>
            <a:picLocks noGrp="1" noChangeAspect="1"/>
          </p:cNvPicPr>
          <p:nvPr>
            <p:ph type="pic" idx="1"/>
          </p:nvPr>
        </p:nvPicPr>
        <p:blipFill>
          <a:blip r:embed="rId2"/>
          <a:srcRect t="20522" b="20522"/>
          <a:stretch>
            <a:fillRect/>
          </a:stretch>
        </p:blipFill>
        <p:spPr/>
      </p:pic>
      <p:sp>
        <p:nvSpPr>
          <p:cNvPr id="4" name="Text Placeholder 3">
            <a:extLst>
              <a:ext uri="{FF2B5EF4-FFF2-40B4-BE49-F238E27FC236}">
                <a16:creationId xmlns:a16="http://schemas.microsoft.com/office/drawing/2014/main" id="{0882022D-3988-4BAD-A6E1-870F73D44EBB}"/>
              </a:ext>
            </a:extLst>
          </p:cNvPr>
          <p:cNvSpPr txBox="1">
            <a:spLocks noGrp="1"/>
          </p:cNvSpPr>
          <p:nvPr>
            <p:ph type="body" idx="2"/>
          </p:nvPr>
        </p:nvSpPr>
        <p:spPr>
          <a:xfrm>
            <a:off x="565483" y="2834640"/>
            <a:ext cx="4509436" cy="3035808"/>
          </a:xfrm>
        </p:spPr>
        <p:txBody>
          <a:bodyPr/>
          <a:lstStyle/>
          <a:p>
            <a:pPr lvl="0"/>
            <a:r>
              <a:rPr lang="en-GB" sz="2400"/>
              <a:t>Horses are great on farms because you can sell/loan them which brings in a lot of money .If you have the room you may be able to make a school .A very popular idea is to  make the stables public so people of the public can keep their horses there. </a:t>
            </a:r>
          </a:p>
        </p:txBody>
      </p:sp>
    </p:spTree>
  </p:cSld>
  <p:clrMapOvr>
    <a:masterClrMapping/>
  </p:clrMapOvr>
  <p:transition spd="slow">
    <p:fade/>
  </p:transition>
</p:sld>
</file>

<file path=ppt/slides/slide13.xml><?xml version="1.0" encoding="utf-8"?>
<p:sld xmlns:a="http://schemas.openxmlformats.org/drawingml/2006/main" xmlns:r="http://schemas.openxmlformats.org/officeDocument/2006/relationships" xmlns:p="http://schemas.openxmlformats.org/presentationml/2006/main">
  <p:cSld name="Slide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26AC7F-0A78-45E8-9064-7D470D282EDE}"/>
              </a:ext>
            </a:extLst>
          </p:cNvPr>
          <p:cNvSpPr txBox="1">
            <a:spLocks noGrp="1"/>
          </p:cNvSpPr>
          <p:nvPr>
            <p:ph type="title"/>
          </p:nvPr>
        </p:nvSpPr>
        <p:spPr/>
        <p:txBody>
          <a:bodyPr/>
          <a:lstStyle/>
          <a:p>
            <a:pPr lvl="0"/>
            <a:r>
              <a:rPr lang="en-GB"/>
              <a:t>Thank You For Watching !</a:t>
            </a:r>
          </a:p>
        </p:txBody>
      </p:sp>
      <p:sp>
        <p:nvSpPr>
          <p:cNvPr id="3" name="Content Placeholder 2">
            <a:extLst>
              <a:ext uri="{FF2B5EF4-FFF2-40B4-BE49-F238E27FC236}">
                <a16:creationId xmlns:a16="http://schemas.microsoft.com/office/drawing/2014/main" id="{92491270-46EE-454C-A282-C00646F82D50}"/>
              </a:ext>
            </a:extLst>
          </p:cNvPr>
          <p:cNvSpPr txBox="1">
            <a:spLocks noGrp="1"/>
          </p:cNvSpPr>
          <p:nvPr>
            <p:ph idx="1"/>
          </p:nvPr>
        </p:nvSpPr>
        <p:spPr>
          <a:xfrm>
            <a:off x="1176128" y="1576132"/>
            <a:ext cx="9872868" cy="4507836"/>
          </a:xfrm>
        </p:spPr>
        <p:txBody>
          <a:bodyPr/>
          <a:lstStyle/>
          <a:p>
            <a:pPr marL="45720" lvl="0" indent="0">
              <a:buNone/>
            </a:pPr>
            <a:endParaRPr lang="en-GB" sz="6600"/>
          </a:p>
          <a:p>
            <a:pPr marL="45720" lvl="0" indent="0">
              <a:buNone/>
            </a:pPr>
            <a:r>
              <a:rPr lang="en-GB" sz="6600"/>
              <a:t>Hoped you enjoyed!</a:t>
            </a:r>
          </a:p>
          <a:p>
            <a:pPr lvl="0"/>
            <a:endParaRPr lang="en-GB"/>
          </a:p>
          <a:p>
            <a:pPr lvl="0"/>
            <a:endParaRPr lang="en-GB"/>
          </a:p>
          <a:p>
            <a:pPr lvl="0"/>
            <a:endParaRPr lang="en-GB"/>
          </a:p>
          <a:p>
            <a:pPr lvl="0"/>
            <a:endParaRPr lang="en-GB"/>
          </a:p>
          <a:p>
            <a:pPr lvl="0"/>
            <a:r>
              <a:rPr lang="en-GB"/>
              <a:t>From Emily and Bonnie</a:t>
            </a:r>
          </a:p>
          <a:p>
            <a:pPr lvl="0"/>
            <a:endParaRPr lang="en-GB"/>
          </a:p>
          <a:p>
            <a:pPr marL="45720" lvl="0" indent="0">
              <a:buNone/>
            </a:pPr>
            <a:endParaRPr lang="en-GB" sz="5400"/>
          </a:p>
        </p:txBody>
      </p:sp>
    </p:spTree>
  </p:cSld>
  <p:clrMapOvr>
    <a:masterClrMapping/>
  </p:clrMapOvr>
</p:sld>
</file>

<file path=ppt/theme/theme1.xml><?xml version="1.0" encoding="utf-8"?>
<a:theme xmlns:a="http://schemas.openxmlformats.org/drawingml/2006/main" name="Basi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204</TotalTime>
  <Words>682</Words>
  <Application>Microsoft Office PowerPoint</Application>
  <PresentationFormat>Widescreen</PresentationFormat>
  <Paragraphs>136</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Corbel</vt:lpstr>
      <vt:lpstr>Basis</vt:lpstr>
      <vt:lpstr>PowerPoint Presentation</vt:lpstr>
      <vt:lpstr>What is it all about?</vt:lpstr>
      <vt:lpstr>Our big question!</vt:lpstr>
      <vt:lpstr>Land use  in the UK</vt:lpstr>
      <vt:lpstr>Food webs</vt:lpstr>
      <vt:lpstr>Life cycles </vt:lpstr>
      <vt:lpstr>Allotments</vt:lpstr>
      <vt:lpstr>Seasonal Food</vt:lpstr>
      <vt:lpstr>Pros and Cons of Veganism</vt:lpstr>
      <vt:lpstr>Fair trade</vt:lpstr>
      <vt:lpstr>PowerPoint Presentation</vt:lpstr>
      <vt:lpstr>Horse info </vt:lpstr>
      <vt:lpstr>Thank You For Watching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Gatens</dc:creator>
  <cp:lastModifiedBy>Matt Allison</cp:lastModifiedBy>
  <cp:revision>15</cp:revision>
  <dcterms:created xsi:type="dcterms:W3CDTF">2022-05-24T10:21:09Z</dcterms:created>
  <dcterms:modified xsi:type="dcterms:W3CDTF">2022-05-27T08:42:37Z</dcterms:modified>
</cp:coreProperties>
</file>