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660B0F-AB73-4C1C-8F52-7E8A8635A3F2}"/>
              </a:ext>
            </a:extLst>
          </p:cNvPr>
          <p:cNvSpPr txBox="1">
            <a:spLocks noGrp="1"/>
          </p:cNvSpPr>
          <p:nvPr>
            <p:ph type="ctrTitle"/>
          </p:nvPr>
        </p:nvSpPr>
        <p:spPr>
          <a:xfrm>
            <a:off x="1154951" y="1447796"/>
            <a:ext cx="8825660" cy="3329577"/>
          </a:xfrm>
        </p:spPr>
        <p:txBody>
          <a:bodyPr anchor="b"/>
          <a:lstStyle>
            <a:lvl1pPr>
              <a:defRPr sz="7200"/>
            </a:lvl1pPr>
          </a:lstStyle>
          <a:p>
            <a:pPr lvl="0"/>
            <a:r>
              <a:rPr lang="en-US"/>
              <a:t>Click to edit Master title style</a:t>
            </a:r>
          </a:p>
        </p:txBody>
      </p:sp>
      <p:sp>
        <p:nvSpPr>
          <p:cNvPr id="3" name="Subtitle 2">
            <a:extLst>
              <a:ext uri="{FF2B5EF4-FFF2-40B4-BE49-F238E27FC236}">
                <a16:creationId xmlns:a16="http://schemas.microsoft.com/office/drawing/2014/main" id="{B1DAE6FC-14FD-4DCE-9897-8AACFE60AA9B}"/>
              </a:ext>
            </a:extLst>
          </p:cNvPr>
          <p:cNvSpPr txBox="1">
            <a:spLocks noGrp="1"/>
          </p:cNvSpPr>
          <p:nvPr>
            <p:ph type="subTitle" idx="1"/>
          </p:nvPr>
        </p:nvSpPr>
        <p:spPr>
          <a:xfrm>
            <a:off x="1154951" y="4777383"/>
            <a:ext cx="8825660" cy="861419"/>
          </a:xfrm>
        </p:spPr>
        <p:txBody>
          <a:bodyPr/>
          <a:lstStyle>
            <a:lvl1pPr marL="0" indent="0">
              <a:buNone/>
              <a:defRPr cap="all">
                <a:solidFill>
                  <a:srgbClr val="ACD433"/>
                </a:solidFill>
              </a:defRPr>
            </a:lvl1pPr>
          </a:lstStyle>
          <a:p>
            <a:pPr lvl="0"/>
            <a:r>
              <a:rPr lang="en-US"/>
              <a:t>Click to edit Master subtitle style</a:t>
            </a:r>
          </a:p>
        </p:txBody>
      </p:sp>
      <p:sp>
        <p:nvSpPr>
          <p:cNvPr id="4" name="Date Placeholder 3">
            <a:extLst>
              <a:ext uri="{FF2B5EF4-FFF2-40B4-BE49-F238E27FC236}">
                <a16:creationId xmlns:a16="http://schemas.microsoft.com/office/drawing/2014/main" id="{A17DC1DC-50E1-473E-9730-DB1082CCFD71}"/>
              </a:ext>
            </a:extLst>
          </p:cNvPr>
          <p:cNvSpPr txBox="1">
            <a:spLocks noGrp="1"/>
          </p:cNvSpPr>
          <p:nvPr>
            <p:ph type="dt" sz="half" idx="7"/>
          </p:nvPr>
        </p:nvSpPr>
        <p:spPr/>
        <p:txBody>
          <a:bodyPr/>
          <a:lstStyle>
            <a:lvl1pPr>
              <a:defRPr/>
            </a:lvl1pPr>
          </a:lstStyle>
          <a:p>
            <a:pPr lvl="0"/>
            <a:fld id="{8996140A-087E-4031-93F2-F8CA3F38820D}" type="datetime1">
              <a:rPr lang="en-GB"/>
              <a:pPr lvl="0"/>
              <a:t>27/05/2022</a:t>
            </a:fld>
            <a:endParaRPr lang="en-GB"/>
          </a:p>
        </p:txBody>
      </p:sp>
      <p:sp>
        <p:nvSpPr>
          <p:cNvPr id="5" name="Footer Placeholder 4">
            <a:extLst>
              <a:ext uri="{FF2B5EF4-FFF2-40B4-BE49-F238E27FC236}">
                <a16:creationId xmlns:a16="http://schemas.microsoft.com/office/drawing/2014/main" id="{D744C6E8-D6CB-4E9D-8BB7-CF766360457A}"/>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B53C3DF8-1A2B-418D-B9E2-8B93057A466B}"/>
              </a:ext>
            </a:extLst>
          </p:cNvPr>
          <p:cNvSpPr txBox="1">
            <a:spLocks noGrp="1"/>
          </p:cNvSpPr>
          <p:nvPr>
            <p:ph type="sldNum" sz="quarter" idx="8"/>
          </p:nvPr>
        </p:nvSpPr>
        <p:spPr/>
        <p:txBody>
          <a:bodyPr/>
          <a:lstStyle>
            <a:lvl1pPr>
              <a:defRPr/>
            </a:lvl1pPr>
          </a:lstStyle>
          <a:p>
            <a:pPr lvl="0"/>
            <a:fld id="{B08CD35E-BD4C-443D-9FF4-9278FAC92AFF}" type="slidenum">
              <a:t>‹#›</a:t>
            </a:fld>
            <a:endParaRPr lang="en-GB"/>
          </a:p>
        </p:txBody>
      </p:sp>
    </p:spTree>
    <p:extLst>
      <p:ext uri="{BB962C8B-B14F-4D97-AF65-F5344CB8AC3E}">
        <p14:creationId xmlns:p14="http://schemas.microsoft.com/office/powerpoint/2010/main" val="239299891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15CA8-ED81-48F9-9F76-C99225CC7484}"/>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F4DCD2BE-75BB-4BAB-BA71-511F960B8CF7}"/>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26F8111-C39A-4028-A9E5-A44ABC67012B}"/>
              </a:ext>
            </a:extLst>
          </p:cNvPr>
          <p:cNvSpPr txBox="1">
            <a:spLocks noGrp="1"/>
          </p:cNvSpPr>
          <p:nvPr>
            <p:ph type="dt" sz="half" idx="7"/>
          </p:nvPr>
        </p:nvSpPr>
        <p:spPr/>
        <p:txBody>
          <a:bodyPr/>
          <a:lstStyle>
            <a:lvl1pPr>
              <a:defRPr/>
            </a:lvl1pPr>
          </a:lstStyle>
          <a:p>
            <a:pPr lvl="0"/>
            <a:fld id="{A56529B4-3059-4422-876E-770780B0A4B9}" type="datetime1">
              <a:rPr lang="en-GB"/>
              <a:pPr lvl="0"/>
              <a:t>27/05/2022</a:t>
            </a:fld>
            <a:endParaRPr lang="en-GB"/>
          </a:p>
        </p:txBody>
      </p:sp>
      <p:sp>
        <p:nvSpPr>
          <p:cNvPr id="5" name="Footer Placeholder 4">
            <a:extLst>
              <a:ext uri="{FF2B5EF4-FFF2-40B4-BE49-F238E27FC236}">
                <a16:creationId xmlns:a16="http://schemas.microsoft.com/office/drawing/2014/main" id="{4850AE42-304B-4433-8E2C-5F97360D5CBF}"/>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6ABD1E43-00CB-405F-859E-36C70748619F}"/>
              </a:ext>
            </a:extLst>
          </p:cNvPr>
          <p:cNvSpPr txBox="1">
            <a:spLocks noGrp="1"/>
          </p:cNvSpPr>
          <p:nvPr>
            <p:ph type="sldNum" sz="quarter" idx="8"/>
          </p:nvPr>
        </p:nvSpPr>
        <p:spPr/>
        <p:txBody>
          <a:bodyPr/>
          <a:lstStyle>
            <a:lvl1pPr>
              <a:defRPr/>
            </a:lvl1pPr>
          </a:lstStyle>
          <a:p>
            <a:pPr lvl="0"/>
            <a:fld id="{D37BA97E-BA49-4056-A363-FDFC3CE81B5E}" type="slidenum">
              <a:t>‹#›</a:t>
            </a:fld>
            <a:endParaRPr lang="en-GB"/>
          </a:p>
        </p:txBody>
      </p:sp>
    </p:spTree>
    <p:extLst>
      <p:ext uri="{BB962C8B-B14F-4D97-AF65-F5344CB8AC3E}">
        <p14:creationId xmlns:p14="http://schemas.microsoft.com/office/powerpoint/2010/main" val="1467674663"/>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83601-538C-4715-BFB6-5E2CE6BBF482}"/>
              </a:ext>
            </a:extLst>
          </p:cNvPr>
          <p:cNvSpPr txBox="1">
            <a:spLocks noGrp="1"/>
          </p:cNvSpPr>
          <p:nvPr>
            <p:ph type="title"/>
          </p:nvPr>
        </p:nvSpPr>
        <p:spPr>
          <a:xfrm>
            <a:off x="1154960" y="2861733"/>
            <a:ext cx="8825660" cy="1915649"/>
          </a:xfrm>
        </p:spPr>
        <p:txBody>
          <a:bodyPr anchor="b"/>
          <a:lstStyle>
            <a:lvl1pPr>
              <a:defRPr sz="4000"/>
            </a:lvl1pPr>
          </a:lstStyle>
          <a:p>
            <a:pPr lvl="0"/>
            <a:r>
              <a:rPr lang="en-US"/>
              <a:t>Click to edit Master title style</a:t>
            </a:r>
          </a:p>
        </p:txBody>
      </p:sp>
      <p:sp>
        <p:nvSpPr>
          <p:cNvPr id="3" name="Text Placeholder 2">
            <a:extLst>
              <a:ext uri="{FF2B5EF4-FFF2-40B4-BE49-F238E27FC236}">
                <a16:creationId xmlns:a16="http://schemas.microsoft.com/office/drawing/2014/main" id="{1AA70BA3-621E-4DE8-8E12-74F50F5C0A2A}"/>
              </a:ext>
            </a:extLst>
          </p:cNvPr>
          <p:cNvSpPr txBox="1">
            <a:spLocks noGrp="1"/>
          </p:cNvSpPr>
          <p:nvPr>
            <p:ph type="body" idx="1"/>
          </p:nvPr>
        </p:nvSpPr>
        <p:spPr>
          <a:xfrm>
            <a:off x="1154951" y="4777383"/>
            <a:ext cx="8825660" cy="860395"/>
          </a:xfrm>
        </p:spPr>
        <p:txBody>
          <a:bodyPr/>
          <a:lstStyle>
            <a:lvl1pPr marL="0" indent="0">
              <a:buNone/>
              <a:defRPr cap="all">
                <a:solidFill>
                  <a:srgbClr val="ACD433"/>
                </a:solidFill>
              </a:defRPr>
            </a:lvl1pPr>
          </a:lstStyle>
          <a:p>
            <a:pPr lvl="0"/>
            <a:r>
              <a:rPr lang="en-US"/>
              <a:t>Edit Master text styles</a:t>
            </a:r>
          </a:p>
        </p:txBody>
      </p:sp>
      <p:sp>
        <p:nvSpPr>
          <p:cNvPr id="4" name="Date Placeholder 3">
            <a:extLst>
              <a:ext uri="{FF2B5EF4-FFF2-40B4-BE49-F238E27FC236}">
                <a16:creationId xmlns:a16="http://schemas.microsoft.com/office/drawing/2014/main" id="{F9A31757-D8EC-413C-AB79-CA1C17521E67}"/>
              </a:ext>
            </a:extLst>
          </p:cNvPr>
          <p:cNvSpPr txBox="1">
            <a:spLocks noGrp="1"/>
          </p:cNvSpPr>
          <p:nvPr>
            <p:ph type="dt" sz="half" idx="7"/>
          </p:nvPr>
        </p:nvSpPr>
        <p:spPr/>
        <p:txBody>
          <a:bodyPr/>
          <a:lstStyle>
            <a:lvl1pPr>
              <a:defRPr/>
            </a:lvl1pPr>
          </a:lstStyle>
          <a:p>
            <a:pPr lvl="0"/>
            <a:fld id="{89F28B7E-AE7A-4442-A8B7-E77B7A1EC482}" type="datetime1">
              <a:rPr lang="en-GB"/>
              <a:pPr lvl="0"/>
              <a:t>27/05/2022</a:t>
            </a:fld>
            <a:endParaRPr lang="en-GB"/>
          </a:p>
        </p:txBody>
      </p:sp>
      <p:sp>
        <p:nvSpPr>
          <p:cNvPr id="5" name="Footer Placeholder 4">
            <a:extLst>
              <a:ext uri="{FF2B5EF4-FFF2-40B4-BE49-F238E27FC236}">
                <a16:creationId xmlns:a16="http://schemas.microsoft.com/office/drawing/2014/main" id="{6BE84DC8-B622-4096-BE70-05D39467BB06}"/>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212A0C56-7E43-4350-A5DA-BB15CA15E826}"/>
              </a:ext>
            </a:extLst>
          </p:cNvPr>
          <p:cNvSpPr txBox="1">
            <a:spLocks noGrp="1"/>
          </p:cNvSpPr>
          <p:nvPr>
            <p:ph type="sldNum" sz="quarter" idx="8"/>
          </p:nvPr>
        </p:nvSpPr>
        <p:spPr/>
        <p:txBody>
          <a:bodyPr/>
          <a:lstStyle>
            <a:lvl1pPr>
              <a:defRPr/>
            </a:lvl1pPr>
          </a:lstStyle>
          <a:p>
            <a:pPr lvl="0"/>
            <a:fld id="{A274EFA5-A27F-4E5D-BBEB-5A9A8F183DCD}" type="slidenum">
              <a:t>‹#›</a:t>
            </a:fld>
            <a:endParaRPr lang="en-GB"/>
          </a:p>
        </p:txBody>
      </p:sp>
    </p:spTree>
    <p:extLst>
      <p:ext uri="{BB962C8B-B14F-4D97-AF65-F5344CB8AC3E}">
        <p14:creationId xmlns:p14="http://schemas.microsoft.com/office/powerpoint/2010/main" val="30977503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26EB62-DA3C-4F5A-8C66-961F2566621E}"/>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018D67D3-B8F2-4E4B-BAF6-5CDE64E6EBA7}"/>
              </a:ext>
            </a:extLst>
          </p:cNvPr>
          <p:cNvSpPr txBox="1">
            <a:spLocks noGrp="1"/>
          </p:cNvSpPr>
          <p:nvPr>
            <p:ph idx="1"/>
          </p:nvPr>
        </p:nvSpPr>
        <p:spPr>
          <a:xfrm>
            <a:off x="1103315" y="2060572"/>
            <a:ext cx="4396334" cy="4195760"/>
          </a:xfrm>
        </p:spPr>
        <p:txBody>
          <a:bodyPr/>
          <a:lstStyle>
            <a:lvl1pPr>
              <a:defRPr sz="1800"/>
            </a:lvl1pPr>
            <a:lvl2pPr>
              <a:defRPr sz="1600"/>
            </a:lvl2pPr>
            <a:lvl3pPr>
              <a:defRPr sz="1400"/>
            </a:lvl3pPr>
            <a:lvl4pPr>
              <a:defRPr sz="1200"/>
            </a:lvl4pPr>
            <a:lvl5pPr>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7173D79-075A-4132-AB30-ABDED6CD1AEC}"/>
              </a:ext>
            </a:extLst>
          </p:cNvPr>
          <p:cNvSpPr txBox="1">
            <a:spLocks noGrp="1"/>
          </p:cNvSpPr>
          <p:nvPr>
            <p:ph idx="2"/>
          </p:nvPr>
        </p:nvSpPr>
        <p:spPr>
          <a:xfrm>
            <a:off x="5654494" y="2056092"/>
            <a:ext cx="4396343" cy="4200241"/>
          </a:xfrm>
        </p:spPr>
        <p:txBody>
          <a:bodyPr/>
          <a:lstStyle>
            <a:lvl1pPr>
              <a:defRPr sz="1800"/>
            </a:lvl1pPr>
            <a:lvl2pPr>
              <a:defRPr sz="1600"/>
            </a:lvl2pPr>
            <a:lvl3pPr>
              <a:defRPr sz="1400"/>
            </a:lvl3pPr>
            <a:lvl4pPr>
              <a:defRPr sz="1200"/>
            </a:lvl4pPr>
            <a:lvl5pPr>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3FAAE57-9CE5-4BAA-9DC6-3147F1FECDCB}"/>
              </a:ext>
            </a:extLst>
          </p:cNvPr>
          <p:cNvSpPr txBox="1">
            <a:spLocks noGrp="1"/>
          </p:cNvSpPr>
          <p:nvPr>
            <p:ph type="dt" sz="half" idx="7"/>
          </p:nvPr>
        </p:nvSpPr>
        <p:spPr/>
        <p:txBody>
          <a:bodyPr/>
          <a:lstStyle>
            <a:lvl1pPr>
              <a:defRPr/>
            </a:lvl1pPr>
          </a:lstStyle>
          <a:p>
            <a:pPr lvl="0"/>
            <a:fld id="{3B4B00A7-C6CE-417C-85C0-7604BFDE7669}" type="datetime1">
              <a:rPr lang="en-GB"/>
              <a:pPr lvl="0"/>
              <a:t>27/05/2022</a:t>
            </a:fld>
            <a:endParaRPr lang="en-GB"/>
          </a:p>
        </p:txBody>
      </p:sp>
      <p:sp>
        <p:nvSpPr>
          <p:cNvPr id="6" name="Footer Placeholder 5">
            <a:extLst>
              <a:ext uri="{FF2B5EF4-FFF2-40B4-BE49-F238E27FC236}">
                <a16:creationId xmlns:a16="http://schemas.microsoft.com/office/drawing/2014/main" id="{2758411E-52F6-48C9-8E93-2520AC4E93CF}"/>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E1A85940-96DE-4B32-BF2B-6373E7DEE4BC}"/>
              </a:ext>
            </a:extLst>
          </p:cNvPr>
          <p:cNvSpPr txBox="1">
            <a:spLocks noGrp="1"/>
          </p:cNvSpPr>
          <p:nvPr>
            <p:ph type="sldNum" sz="quarter" idx="8"/>
          </p:nvPr>
        </p:nvSpPr>
        <p:spPr/>
        <p:txBody>
          <a:bodyPr/>
          <a:lstStyle>
            <a:lvl1pPr>
              <a:defRPr/>
            </a:lvl1pPr>
          </a:lstStyle>
          <a:p>
            <a:pPr lvl="0"/>
            <a:fld id="{CBBBCDC7-F00A-4356-8AD8-28135BF360F9}" type="slidenum">
              <a:t>‹#›</a:t>
            </a:fld>
            <a:endParaRPr lang="en-GB"/>
          </a:p>
        </p:txBody>
      </p:sp>
    </p:spTree>
    <p:extLst>
      <p:ext uri="{BB962C8B-B14F-4D97-AF65-F5344CB8AC3E}">
        <p14:creationId xmlns:p14="http://schemas.microsoft.com/office/powerpoint/2010/main" val="1038950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8838D8-7E7F-42FE-BE7C-67C4399D006F}"/>
              </a:ext>
            </a:extLst>
          </p:cNvPr>
          <p:cNvSpPr txBox="1">
            <a:spLocks noGrp="1"/>
          </p:cNvSpPr>
          <p:nvPr>
            <p:ph type="title"/>
          </p:nvPr>
        </p:nvSpPr>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3EC9D933-FFD8-48D5-9E7F-EB782F68B4F9}"/>
              </a:ext>
            </a:extLst>
          </p:cNvPr>
          <p:cNvSpPr txBox="1">
            <a:spLocks noGrp="1"/>
          </p:cNvSpPr>
          <p:nvPr>
            <p:ph type="body" idx="1"/>
          </p:nvPr>
        </p:nvSpPr>
        <p:spPr>
          <a:xfrm>
            <a:off x="1103315" y="1904996"/>
            <a:ext cx="4396334" cy="576264"/>
          </a:xfrm>
        </p:spPr>
        <p:txBody>
          <a:bodyPr anchor="b">
            <a:noAutofit/>
          </a:bodyPr>
          <a:lstStyle>
            <a:lvl1pPr marL="0" indent="0">
              <a:buNone/>
              <a:defRPr sz="2400">
                <a:solidFill>
                  <a:srgbClr val="ACD433"/>
                </a:solidFill>
              </a:defRPr>
            </a:lvl1pPr>
          </a:lstStyle>
          <a:p>
            <a:pPr lvl="0"/>
            <a:r>
              <a:rPr lang="en-US"/>
              <a:t>Edit Master text styles</a:t>
            </a:r>
          </a:p>
        </p:txBody>
      </p:sp>
      <p:sp>
        <p:nvSpPr>
          <p:cNvPr id="4" name="Content Placeholder 3">
            <a:extLst>
              <a:ext uri="{FF2B5EF4-FFF2-40B4-BE49-F238E27FC236}">
                <a16:creationId xmlns:a16="http://schemas.microsoft.com/office/drawing/2014/main" id="{3AABC9F7-E87E-49BB-AB90-8891546BA82C}"/>
              </a:ext>
            </a:extLst>
          </p:cNvPr>
          <p:cNvSpPr txBox="1">
            <a:spLocks noGrp="1"/>
          </p:cNvSpPr>
          <p:nvPr>
            <p:ph idx="2"/>
          </p:nvPr>
        </p:nvSpPr>
        <p:spPr>
          <a:xfrm>
            <a:off x="1103315" y="2514600"/>
            <a:ext cx="4396334" cy="3741733"/>
          </a:xfrm>
        </p:spPr>
        <p:txBody>
          <a:bodyPr/>
          <a:lstStyle>
            <a:lvl1pPr>
              <a:defRPr sz="1800"/>
            </a:lvl1pPr>
            <a:lvl2pPr>
              <a:defRPr sz="1600"/>
            </a:lvl2pPr>
            <a:lvl3pPr>
              <a:defRPr sz="1400"/>
            </a:lvl3pPr>
            <a:lvl4pPr>
              <a:defRPr sz="1200"/>
            </a:lvl4pPr>
            <a:lvl5pPr>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0C0E205-CC9E-44C6-849E-E3A7ACFE6E20}"/>
              </a:ext>
            </a:extLst>
          </p:cNvPr>
          <p:cNvSpPr txBox="1">
            <a:spLocks noGrp="1"/>
          </p:cNvSpPr>
          <p:nvPr>
            <p:ph type="body" idx="3"/>
          </p:nvPr>
        </p:nvSpPr>
        <p:spPr>
          <a:xfrm>
            <a:off x="5654494" y="1904996"/>
            <a:ext cx="4396334" cy="576264"/>
          </a:xfrm>
        </p:spPr>
        <p:txBody>
          <a:bodyPr anchor="b">
            <a:noAutofit/>
          </a:bodyPr>
          <a:lstStyle>
            <a:lvl1pPr marL="0" indent="0">
              <a:buNone/>
              <a:defRPr sz="2400">
                <a:solidFill>
                  <a:srgbClr val="ACD433"/>
                </a:solidFill>
              </a:defRPr>
            </a:lvl1pPr>
          </a:lstStyle>
          <a:p>
            <a:pPr lvl="0"/>
            <a:r>
              <a:rPr lang="en-US"/>
              <a:t>Edit Master text styles</a:t>
            </a:r>
          </a:p>
        </p:txBody>
      </p:sp>
      <p:sp>
        <p:nvSpPr>
          <p:cNvPr id="6" name="Content Placeholder 5">
            <a:extLst>
              <a:ext uri="{FF2B5EF4-FFF2-40B4-BE49-F238E27FC236}">
                <a16:creationId xmlns:a16="http://schemas.microsoft.com/office/drawing/2014/main" id="{65A75806-2B73-4DEA-ABC8-32DBC7FC57AB}"/>
              </a:ext>
            </a:extLst>
          </p:cNvPr>
          <p:cNvSpPr txBox="1">
            <a:spLocks noGrp="1"/>
          </p:cNvSpPr>
          <p:nvPr>
            <p:ph idx="4"/>
          </p:nvPr>
        </p:nvSpPr>
        <p:spPr>
          <a:xfrm>
            <a:off x="5654494" y="2514600"/>
            <a:ext cx="4396334" cy="3741733"/>
          </a:xfrm>
        </p:spPr>
        <p:txBody>
          <a:bodyPr/>
          <a:lstStyle>
            <a:lvl1pPr>
              <a:defRPr sz="1800"/>
            </a:lvl1pPr>
            <a:lvl2pPr>
              <a:defRPr sz="1600"/>
            </a:lvl2pPr>
            <a:lvl3pPr>
              <a:defRPr sz="1400"/>
            </a:lvl3pPr>
            <a:lvl4pPr>
              <a:defRPr sz="1200"/>
            </a:lvl4pPr>
            <a:lvl5pPr>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07EB961-F0FF-43CC-9998-59F34CF5B912}"/>
              </a:ext>
            </a:extLst>
          </p:cNvPr>
          <p:cNvSpPr txBox="1">
            <a:spLocks noGrp="1"/>
          </p:cNvSpPr>
          <p:nvPr>
            <p:ph type="dt" sz="half" idx="7"/>
          </p:nvPr>
        </p:nvSpPr>
        <p:spPr/>
        <p:txBody>
          <a:bodyPr/>
          <a:lstStyle>
            <a:lvl1pPr>
              <a:defRPr/>
            </a:lvl1pPr>
          </a:lstStyle>
          <a:p>
            <a:pPr lvl="0"/>
            <a:fld id="{768CE7B4-A3C3-4B16-8805-1134D9F25497}" type="datetime1">
              <a:rPr lang="en-GB"/>
              <a:pPr lvl="0"/>
              <a:t>27/05/2022</a:t>
            </a:fld>
            <a:endParaRPr lang="en-GB"/>
          </a:p>
        </p:txBody>
      </p:sp>
      <p:sp>
        <p:nvSpPr>
          <p:cNvPr id="8" name="Footer Placeholder 7">
            <a:extLst>
              <a:ext uri="{FF2B5EF4-FFF2-40B4-BE49-F238E27FC236}">
                <a16:creationId xmlns:a16="http://schemas.microsoft.com/office/drawing/2014/main" id="{0CB32D7A-C580-449A-9CB3-E3BEB61EB3F4}"/>
              </a:ext>
            </a:extLst>
          </p:cNvPr>
          <p:cNvSpPr txBox="1">
            <a:spLocks noGrp="1"/>
          </p:cNvSpPr>
          <p:nvPr>
            <p:ph type="ftr" sz="quarter" idx="9"/>
          </p:nvPr>
        </p:nvSpPr>
        <p:spPr/>
        <p:txBody>
          <a:bodyPr/>
          <a:lstStyle>
            <a:lvl1pPr>
              <a:defRPr/>
            </a:lvl1pPr>
          </a:lstStyle>
          <a:p>
            <a:pPr lvl="0"/>
            <a:endParaRPr lang="en-GB"/>
          </a:p>
        </p:txBody>
      </p:sp>
      <p:sp>
        <p:nvSpPr>
          <p:cNvPr id="9" name="Slide Number Placeholder 8">
            <a:extLst>
              <a:ext uri="{FF2B5EF4-FFF2-40B4-BE49-F238E27FC236}">
                <a16:creationId xmlns:a16="http://schemas.microsoft.com/office/drawing/2014/main" id="{0D16D85C-7009-45E2-849B-A1839835CDC0}"/>
              </a:ext>
            </a:extLst>
          </p:cNvPr>
          <p:cNvSpPr txBox="1">
            <a:spLocks noGrp="1"/>
          </p:cNvSpPr>
          <p:nvPr>
            <p:ph type="sldNum" sz="quarter" idx="8"/>
          </p:nvPr>
        </p:nvSpPr>
        <p:spPr/>
        <p:txBody>
          <a:bodyPr/>
          <a:lstStyle>
            <a:lvl1pPr>
              <a:defRPr/>
            </a:lvl1pPr>
          </a:lstStyle>
          <a:p>
            <a:pPr lvl="0"/>
            <a:fld id="{4EF25FA3-98B7-487D-8BD1-B44024AE1527}" type="slidenum">
              <a:t>‹#›</a:t>
            </a:fld>
            <a:endParaRPr lang="en-GB"/>
          </a:p>
        </p:txBody>
      </p:sp>
    </p:spTree>
    <p:extLst>
      <p:ext uri="{BB962C8B-B14F-4D97-AF65-F5344CB8AC3E}">
        <p14:creationId xmlns:p14="http://schemas.microsoft.com/office/powerpoint/2010/main" val="5812088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445612-0438-4346-A24D-CE3C85C5278C}"/>
              </a:ext>
            </a:extLst>
          </p:cNvPr>
          <p:cNvSpPr txBox="1">
            <a:spLocks noGrp="1"/>
          </p:cNvSpPr>
          <p:nvPr>
            <p:ph type="title"/>
          </p:nvPr>
        </p:nvSpPr>
        <p:spPr/>
        <p:txBody>
          <a:bodyPr/>
          <a:lstStyle>
            <a:lvl1pPr>
              <a:defRPr/>
            </a:lvl1pPr>
          </a:lstStyle>
          <a:p>
            <a:pPr lvl="0"/>
            <a:r>
              <a:rPr lang="en-US"/>
              <a:t>Click to edit Master title style</a:t>
            </a:r>
          </a:p>
        </p:txBody>
      </p:sp>
      <p:sp>
        <p:nvSpPr>
          <p:cNvPr id="3" name="Date Placeholder 2">
            <a:extLst>
              <a:ext uri="{FF2B5EF4-FFF2-40B4-BE49-F238E27FC236}">
                <a16:creationId xmlns:a16="http://schemas.microsoft.com/office/drawing/2014/main" id="{558B0D9C-032D-4D1F-80D6-DDCADC1A7491}"/>
              </a:ext>
            </a:extLst>
          </p:cNvPr>
          <p:cNvSpPr txBox="1">
            <a:spLocks noGrp="1"/>
          </p:cNvSpPr>
          <p:nvPr>
            <p:ph type="dt" sz="half" idx="7"/>
          </p:nvPr>
        </p:nvSpPr>
        <p:spPr/>
        <p:txBody>
          <a:bodyPr/>
          <a:lstStyle>
            <a:lvl1pPr>
              <a:defRPr/>
            </a:lvl1pPr>
          </a:lstStyle>
          <a:p>
            <a:pPr lvl="0"/>
            <a:fld id="{C6A97DBD-89A4-4D4E-8759-20D7551190D2}" type="datetime1">
              <a:rPr lang="en-GB"/>
              <a:pPr lvl="0"/>
              <a:t>27/05/2022</a:t>
            </a:fld>
            <a:endParaRPr lang="en-GB"/>
          </a:p>
        </p:txBody>
      </p:sp>
      <p:sp>
        <p:nvSpPr>
          <p:cNvPr id="4" name="Footer Placeholder 3">
            <a:extLst>
              <a:ext uri="{FF2B5EF4-FFF2-40B4-BE49-F238E27FC236}">
                <a16:creationId xmlns:a16="http://schemas.microsoft.com/office/drawing/2014/main" id="{F18E1EE3-775C-4313-BE64-3F2B53FE78A2}"/>
              </a:ext>
            </a:extLst>
          </p:cNvPr>
          <p:cNvSpPr txBox="1">
            <a:spLocks noGrp="1"/>
          </p:cNvSpPr>
          <p:nvPr>
            <p:ph type="ftr" sz="quarter" idx="9"/>
          </p:nvPr>
        </p:nvSpPr>
        <p:spPr/>
        <p:txBody>
          <a:bodyPr/>
          <a:lstStyle>
            <a:lvl1pPr>
              <a:defRPr/>
            </a:lvl1pPr>
          </a:lstStyle>
          <a:p>
            <a:pPr lvl="0"/>
            <a:endParaRPr lang="en-GB"/>
          </a:p>
        </p:txBody>
      </p:sp>
      <p:sp>
        <p:nvSpPr>
          <p:cNvPr id="5" name="Slide Number Placeholder 4">
            <a:extLst>
              <a:ext uri="{FF2B5EF4-FFF2-40B4-BE49-F238E27FC236}">
                <a16:creationId xmlns:a16="http://schemas.microsoft.com/office/drawing/2014/main" id="{BA0CA4D5-7FFA-4654-BD83-4FD77620C19A}"/>
              </a:ext>
            </a:extLst>
          </p:cNvPr>
          <p:cNvSpPr txBox="1">
            <a:spLocks noGrp="1"/>
          </p:cNvSpPr>
          <p:nvPr>
            <p:ph type="sldNum" sz="quarter" idx="8"/>
          </p:nvPr>
        </p:nvSpPr>
        <p:spPr/>
        <p:txBody>
          <a:bodyPr/>
          <a:lstStyle>
            <a:lvl1pPr>
              <a:defRPr/>
            </a:lvl1pPr>
          </a:lstStyle>
          <a:p>
            <a:pPr lvl="0"/>
            <a:fld id="{FE428775-AFDD-403A-8B6B-A7D7096596D1}" type="slidenum">
              <a:t>‹#›</a:t>
            </a:fld>
            <a:endParaRPr lang="en-GB"/>
          </a:p>
        </p:txBody>
      </p:sp>
    </p:spTree>
    <p:extLst>
      <p:ext uri="{BB962C8B-B14F-4D97-AF65-F5344CB8AC3E}">
        <p14:creationId xmlns:p14="http://schemas.microsoft.com/office/powerpoint/2010/main" val="22216515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1324C79-2C3E-4631-9659-345E42AFE50F}"/>
              </a:ext>
            </a:extLst>
          </p:cNvPr>
          <p:cNvSpPr txBox="1">
            <a:spLocks noGrp="1"/>
          </p:cNvSpPr>
          <p:nvPr>
            <p:ph type="dt" sz="half" idx="7"/>
          </p:nvPr>
        </p:nvSpPr>
        <p:spPr/>
        <p:txBody>
          <a:bodyPr/>
          <a:lstStyle>
            <a:lvl1pPr>
              <a:defRPr/>
            </a:lvl1pPr>
          </a:lstStyle>
          <a:p>
            <a:pPr lvl="0"/>
            <a:fld id="{894766F1-64B2-46F6-828A-A3D85DA84624}" type="datetime1">
              <a:rPr lang="en-GB"/>
              <a:pPr lvl="0"/>
              <a:t>27/05/2022</a:t>
            </a:fld>
            <a:endParaRPr lang="en-GB"/>
          </a:p>
        </p:txBody>
      </p:sp>
      <p:sp>
        <p:nvSpPr>
          <p:cNvPr id="3" name="Footer Placeholder 2">
            <a:extLst>
              <a:ext uri="{FF2B5EF4-FFF2-40B4-BE49-F238E27FC236}">
                <a16:creationId xmlns:a16="http://schemas.microsoft.com/office/drawing/2014/main" id="{EFB69F6A-520A-4724-BF97-97DA5659DDBD}"/>
              </a:ext>
            </a:extLst>
          </p:cNvPr>
          <p:cNvSpPr txBox="1">
            <a:spLocks noGrp="1"/>
          </p:cNvSpPr>
          <p:nvPr>
            <p:ph type="ftr" sz="quarter" idx="9"/>
          </p:nvPr>
        </p:nvSpPr>
        <p:spPr/>
        <p:txBody>
          <a:bodyPr/>
          <a:lstStyle>
            <a:lvl1pPr>
              <a:defRPr/>
            </a:lvl1pPr>
          </a:lstStyle>
          <a:p>
            <a:pPr lvl="0"/>
            <a:endParaRPr lang="en-GB"/>
          </a:p>
        </p:txBody>
      </p:sp>
      <p:sp>
        <p:nvSpPr>
          <p:cNvPr id="4" name="Slide Number Placeholder 3">
            <a:extLst>
              <a:ext uri="{FF2B5EF4-FFF2-40B4-BE49-F238E27FC236}">
                <a16:creationId xmlns:a16="http://schemas.microsoft.com/office/drawing/2014/main" id="{7E7879EC-5F34-4EFD-908D-A8D22CCCDDB6}"/>
              </a:ext>
            </a:extLst>
          </p:cNvPr>
          <p:cNvSpPr txBox="1">
            <a:spLocks noGrp="1"/>
          </p:cNvSpPr>
          <p:nvPr>
            <p:ph type="sldNum" sz="quarter" idx="8"/>
          </p:nvPr>
        </p:nvSpPr>
        <p:spPr/>
        <p:txBody>
          <a:bodyPr/>
          <a:lstStyle>
            <a:lvl1pPr>
              <a:defRPr/>
            </a:lvl1pPr>
          </a:lstStyle>
          <a:p>
            <a:pPr lvl="0"/>
            <a:fld id="{D6699019-BC7E-4D2C-9CD3-BF45DAEABCF1}" type="slidenum">
              <a:t>‹#›</a:t>
            </a:fld>
            <a:endParaRPr lang="en-GB"/>
          </a:p>
        </p:txBody>
      </p:sp>
    </p:spTree>
    <p:extLst>
      <p:ext uri="{BB962C8B-B14F-4D97-AF65-F5344CB8AC3E}">
        <p14:creationId xmlns:p14="http://schemas.microsoft.com/office/powerpoint/2010/main" val="323013513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ABE88E-0158-4E3E-B489-E666F6801AD3}"/>
              </a:ext>
            </a:extLst>
          </p:cNvPr>
          <p:cNvSpPr txBox="1">
            <a:spLocks noGrp="1"/>
          </p:cNvSpPr>
          <p:nvPr>
            <p:ph type="title"/>
          </p:nvPr>
        </p:nvSpPr>
        <p:spPr>
          <a:xfrm>
            <a:off x="1154951" y="1447796"/>
            <a:ext cx="3401065" cy="1447796"/>
          </a:xfrm>
        </p:spPr>
        <p:txBody>
          <a:bodyPr anchor="b"/>
          <a:lstStyle>
            <a:lvl1pPr>
              <a:defRPr sz="2400"/>
            </a:lvl1pPr>
          </a:lstStyle>
          <a:p>
            <a:pPr lvl="0"/>
            <a:r>
              <a:rPr lang="en-US"/>
              <a:t>Click to edit Master title style</a:t>
            </a:r>
          </a:p>
        </p:txBody>
      </p:sp>
      <p:sp>
        <p:nvSpPr>
          <p:cNvPr id="3" name="Content Placeholder 2">
            <a:extLst>
              <a:ext uri="{FF2B5EF4-FFF2-40B4-BE49-F238E27FC236}">
                <a16:creationId xmlns:a16="http://schemas.microsoft.com/office/drawing/2014/main" id="{D34FF2CF-731A-463B-9134-FE8BDBC03D7A}"/>
              </a:ext>
            </a:extLst>
          </p:cNvPr>
          <p:cNvSpPr txBox="1">
            <a:spLocks noGrp="1"/>
          </p:cNvSpPr>
          <p:nvPr>
            <p:ph idx="1"/>
          </p:nvPr>
        </p:nvSpPr>
        <p:spPr>
          <a:xfrm>
            <a:off x="4784616" y="1447796"/>
            <a:ext cx="5195995" cy="4572000"/>
          </a:xfrm>
        </p:spPr>
        <p:txBody>
          <a:bodyPr anchor="ct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588E793-4C72-4DF4-887A-BEE36DCE69E9}"/>
              </a:ext>
            </a:extLst>
          </p:cNvPr>
          <p:cNvSpPr txBox="1">
            <a:spLocks noGrp="1"/>
          </p:cNvSpPr>
          <p:nvPr>
            <p:ph type="body" idx="2"/>
          </p:nvPr>
        </p:nvSpPr>
        <p:spPr>
          <a:xfrm>
            <a:off x="1154951" y="3129277"/>
            <a:ext cx="3401065" cy="2895603"/>
          </a:xfrm>
        </p:spPr>
        <p:txBody>
          <a:bodyPr/>
          <a:lstStyle>
            <a:lvl1pPr marL="0" indent="0">
              <a:buNone/>
              <a:defRPr sz="1400"/>
            </a:lvl1pPr>
          </a:lstStyle>
          <a:p>
            <a:pPr lvl="0"/>
            <a:r>
              <a:rPr lang="en-US"/>
              <a:t>Edit Master text styles</a:t>
            </a:r>
          </a:p>
        </p:txBody>
      </p:sp>
      <p:sp>
        <p:nvSpPr>
          <p:cNvPr id="5" name="Date Placeholder 4">
            <a:extLst>
              <a:ext uri="{FF2B5EF4-FFF2-40B4-BE49-F238E27FC236}">
                <a16:creationId xmlns:a16="http://schemas.microsoft.com/office/drawing/2014/main" id="{CE2C895C-A350-4B2D-953E-27E0342CB2B1}"/>
              </a:ext>
            </a:extLst>
          </p:cNvPr>
          <p:cNvSpPr txBox="1">
            <a:spLocks noGrp="1"/>
          </p:cNvSpPr>
          <p:nvPr>
            <p:ph type="dt" sz="half" idx="7"/>
          </p:nvPr>
        </p:nvSpPr>
        <p:spPr/>
        <p:txBody>
          <a:bodyPr/>
          <a:lstStyle>
            <a:lvl1pPr>
              <a:defRPr/>
            </a:lvl1pPr>
          </a:lstStyle>
          <a:p>
            <a:pPr lvl="0"/>
            <a:fld id="{70A5E621-498C-4228-BC41-4DFE7D3EE9D6}" type="datetime1">
              <a:rPr lang="en-GB"/>
              <a:pPr lvl="0"/>
              <a:t>27/05/2022</a:t>
            </a:fld>
            <a:endParaRPr lang="en-GB"/>
          </a:p>
        </p:txBody>
      </p:sp>
      <p:sp>
        <p:nvSpPr>
          <p:cNvPr id="6" name="Footer Placeholder 5">
            <a:extLst>
              <a:ext uri="{FF2B5EF4-FFF2-40B4-BE49-F238E27FC236}">
                <a16:creationId xmlns:a16="http://schemas.microsoft.com/office/drawing/2014/main" id="{BF7AB81F-5DBC-4029-A5E8-01547243F6F2}"/>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950BFE62-60F7-4E91-9422-E6791D1A4C00}"/>
              </a:ext>
            </a:extLst>
          </p:cNvPr>
          <p:cNvSpPr txBox="1">
            <a:spLocks noGrp="1"/>
          </p:cNvSpPr>
          <p:nvPr>
            <p:ph type="sldNum" sz="quarter" idx="8"/>
          </p:nvPr>
        </p:nvSpPr>
        <p:spPr/>
        <p:txBody>
          <a:bodyPr/>
          <a:lstStyle>
            <a:lvl1pPr>
              <a:defRPr/>
            </a:lvl1pPr>
          </a:lstStyle>
          <a:p>
            <a:pPr lvl="0"/>
            <a:fld id="{74FE8E5F-C99E-44E2-A033-6915BD23DD51}" type="slidenum">
              <a:t>‹#›</a:t>
            </a:fld>
            <a:endParaRPr lang="en-GB"/>
          </a:p>
        </p:txBody>
      </p:sp>
    </p:spTree>
    <p:extLst>
      <p:ext uri="{BB962C8B-B14F-4D97-AF65-F5344CB8AC3E}">
        <p14:creationId xmlns:p14="http://schemas.microsoft.com/office/powerpoint/2010/main" val="20638296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EDA96-9995-4AA9-928A-3F3D52C70F21}"/>
              </a:ext>
            </a:extLst>
          </p:cNvPr>
          <p:cNvSpPr txBox="1">
            <a:spLocks noGrp="1"/>
          </p:cNvSpPr>
          <p:nvPr>
            <p:ph type="title"/>
          </p:nvPr>
        </p:nvSpPr>
        <p:spPr>
          <a:xfrm>
            <a:off x="1153908" y="1854192"/>
            <a:ext cx="5092906" cy="1574807"/>
          </a:xfrm>
        </p:spPr>
        <p:txBody>
          <a:bodyPr anchor="b">
            <a:normAutofit/>
          </a:bodyPr>
          <a:lstStyle>
            <a:lvl1pPr>
              <a:defRPr sz="3600"/>
            </a:lvl1pPr>
          </a:lstStyle>
          <a:p>
            <a:pPr lvl="0"/>
            <a:r>
              <a:rPr lang="en-US"/>
              <a:t>Click to edit Master title style</a:t>
            </a:r>
          </a:p>
        </p:txBody>
      </p:sp>
      <p:sp>
        <p:nvSpPr>
          <p:cNvPr id="3" name="Picture Placeholder 2">
            <a:extLst>
              <a:ext uri="{FF2B5EF4-FFF2-40B4-BE49-F238E27FC236}">
                <a16:creationId xmlns:a16="http://schemas.microsoft.com/office/drawing/2014/main" id="{D81B64B1-871E-47B9-8D72-B2086647C4AE}"/>
              </a:ext>
            </a:extLst>
          </p:cNvPr>
          <p:cNvSpPr txBox="1">
            <a:spLocks noGrp="1"/>
          </p:cNvSpPr>
          <p:nvPr>
            <p:ph type="pic" idx="1"/>
          </p:nvPr>
        </p:nvSpPr>
        <p:spPr>
          <a:xfrm>
            <a:off x="6949549" y="1143000"/>
            <a:ext cx="3200400" cy="4572000"/>
          </a:xfrm>
          <a:effectLst>
            <a:outerShdw dist="50804" dir="5400000" algn="tl">
              <a:srgbClr val="000000">
                <a:alpha val="43000"/>
              </a:srgbClr>
            </a:outerShdw>
          </a:effectLst>
        </p:spPr>
        <p:txBody>
          <a:bodyPr anchorCtr="1"/>
          <a:lstStyle>
            <a:lvl1pPr marL="0" indent="0" algn="ctr">
              <a:buNone/>
              <a:defRPr sz="1600"/>
            </a:lvl1pPr>
          </a:lstStyle>
          <a:p>
            <a:pPr lvl="0"/>
            <a:r>
              <a:rPr lang="en-US"/>
              <a:t>Click icon to add picture</a:t>
            </a:r>
          </a:p>
        </p:txBody>
      </p:sp>
      <p:sp>
        <p:nvSpPr>
          <p:cNvPr id="4" name="Text Placeholder 3">
            <a:extLst>
              <a:ext uri="{FF2B5EF4-FFF2-40B4-BE49-F238E27FC236}">
                <a16:creationId xmlns:a16="http://schemas.microsoft.com/office/drawing/2014/main" id="{B6BF5B02-D032-4F5C-A75A-CF4D4FC78049}"/>
              </a:ext>
            </a:extLst>
          </p:cNvPr>
          <p:cNvSpPr txBox="1">
            <a:spLocks noGrp="1"/>
          </p:cNvSpPr>
          <p:nvPr>
            <p:ph type="body" idx="2"/>
          </p:nvPr>
        </p:nvSpPr>
        <p:spPr>
          <a:xfrm>
            <a:off x="1154951" y="3657600"/>
            <a:ext cx="5084978" cy="1371600"/>
          </a:xfrm>
        </p:spPr>
        <p:txBody>
          <a:bodyPr/>
          <a:lstStyle>
            <a:lvl1pPr marL="0" indent="0">
              <a:buNone/>
              <a:defRPr sz="1400"/>
            </a:lvl1pPr>
          </a:lstStyle>
          <a:p>
            <a:pPr lvl="0"/>
            <a:r>
              <a:rPr lang="en-US"/>
              <a:t>Edit Master text styles</a:t>
            </a:r>
          </a:p>
        </p:txBody>
      </p:sp>
      <p:sp>
        <p:nvSpPr>
          <p:cNvPr id="5" name="Date Placeholder 4">
            <a:extLst>
              <a:ext uri="{FF2B5EF4-FFF2-40B4-BE49-F238E27FC236}">
                <a16:creationId xmlns:a16="http://schemas.microsoft.com/office/drawing/2014/main" id="{5DB31256-E04D-48CF-BEEA-9974DFB1456C}"/>
              </a:ext>
            </a:extLst>
          </p:cNvPr>
          <p:cNvSpPr txBox="1">
            <a:spLocks noGrp="1"/>
          </p:cNvSpPr>
          <p:nvPr>
            <p:ph type="dt" sz="half" idx="7"/>
          </p:nvPr>
        </p:nvSpPr>
        <p:spPr/>
        <p:txBody>
          <a:bodyPr/>
          <a:lstStyle>
            <a:lvl1pPr>
              <a:defRPr/>
            </a:lvl1pPr>
          </a:lstStyle>
          <a:p>
            <a:pPr lvl="0"/>
            <a:fld id="{1973397C-B5FB-4450-B5BD-065BC3B7FD69}" type="datetime1">
              <a:rPr lang="en-GB"/>
              <a:pPr lvl="0"/>
              <a:t>27/05/2022</a:t>
            </a:fld>
            <a:endParaRPr lang="en-GB"/>
          </a:p>
        </p:txBody>
      </p:sp>
      <p:sp>
        <p:nvSpPr>
          <p:cNvPr id="6" name="Footer Placeholder 5">
            <a:extLst>
              <a:ext uri="{FF2B5EF4-FFF2-40B4-BE49-F238E27FC236}">
                <a16:creationId xmlns:a16="http://schemas.microsoft.com/office/drawing/2014/main" id="{3E9F409D-A1AB-4823-A796-621BDD43B678}"/>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67FDF7F4-279E-443C-BD88-955AFAC6C1BD}"/>
              </a:ext>
            </a:extLst>
          </p:cNvPr>
          <p:cNvSpPr txBox="1">
            <a:spLocks noGrp="1"/>
          </p:cNvSpPr>
          <p:nvPr>
            <p:ph type="sldNum" sz="quarter" idx="8"/>
          </p:nvPr>
        </p:nvSpPr>
        <p:spPr/>
        <p:txBody>
          <a:bodyPr/>
          <a:lstStyle>
            <a:lvl1pPr>
              <a:defRPr/>
            </a:lvl1pPr>
          </a:lstStyle>
          <a:p>
            <a:pPr lvl="0"/>
            <a:fld id="{ECB98859-AF20-45AA-853B-5E8F012DFDEA}" type="slidenum">
              <a:t>‹#›</a:t>
            </a:fld>
            <a:endParaRPr lang="en-GB"/>
          </a:p>
        </p:txBody>
      </p:sp>
    </p:spTree>
    <p:extLst>
      <p:ext uri="{BB962C8B-B14F-4D97-AF65-F5344CB8AC3E}">
        <p14:creationId xmlns:p14="http://schemas.microsoft.com/office/powerpoint/2010/main" val="26332188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B5FB32-95F3-421F-B400-A109A6FF9561}"/>
              </a:ext>
            </a:extLst>
          </p:cNvPr>
          <p:cNvSpPr txBox="1">
            <a:spLocks noGrp="1"/>
          </p:cNvSpPr>
          <p:nvPr>
            <p:ph type="title"/>
          </p:nvPr>
        </p:nvSpPr>
        <p:spPr>
          <a:xfrm>
            <a:off x="1154960" y="4800590"/>
            <a:ext cx="8825660" cy="566735"/>
          </a:xfrm>
        </p:spPr>
        <p:txBody>
          <a:bodyPr anchor="b">
            <a:normAutofit/>
          </a:bodyPr>
          <a:lstStyle>
            <a:lvl1pPr>
              <a:defRPr sz="2400"/>
            </a:lvl1pPr>
          </a:lstStyle>
          <a:p>
            <a:pPr lvl="0"/>
            <a:r>
              <a:rPr lang="en-US"/>
              <a:t>Click to edit Master title style</a:t>
            </a:r>
          </a:p>
        </p:txBody>
      </p:sp>
      <p:sp>
        <p:nvSpPr>
          <p:cNvPr id="3" name="Picture Placeholder 2">
            <a:extLst>
              <a:ext uri="{FF2B5EF4-FFF2-40B4-BE49-F238E27FC236}">
                <a16:creationId xmlns:a16="http://schemas.microsoft.com/office/drawing/2014/main" id="{B934211C-EE83-466B-B7C9-B2D892102F89}"/>
              </a:ext>
            </a:extLst>
          </p:cNvPr>
          <p:cNvSpPr txBox="1">
            <a:spLocks noGrp="1"/>
          </p:cNvSpPr>
          <p:nvPr>
            <p:ph type="pic" idx="4294967295"/>
          </p:nvPr>
        </p:nvSpPr>
        <p:spPr>
          <a:xfrm>
            <a:off x="1154951" y="685800"/>
            <a:ext cx="8825660" cy="3640665"/>
          </a:xfrm>
          <a:effectLst>
            <a:outerShdw dist="50804" dir="5400000" algn="tl">
              <a:srgbClr val="000000">
                <a:alpha val="43000"/>
              </a:srgbClr>
            </a:outerShdw>
          </a:effectLst>
        </p:spPr>
        <p:txBody>
          <a:bodyPr anchorCtr="1"/>
          <a:lstStyle>
            <a:lvl1pPr marL="0" indent="0" algn="ctr">
              <a:buNone/>
              <a:defRPr sz="1600"/>
            </a:lvl1pPr>
          </a:lstStyle>
          <a:p>
            <a:pPr lvl="0"/>
            <a:r>
              <a:rPr lang="en-US"/>
              <a:t>Click icon to add picture</a:t>
            </a:r>
          </a:p>
        </p:txBody>
      </p:sp>
      <p:sp>
        <p:nvSpPr>
          <p:cNvPr id="4" name="Text Placeholder 3">
            <a:extLst>
              <a:ext uri="{FF2B5EF4-FFF2-40B4-BE49-F238E27FC236}">
                <a16:creationId xmlns:a16="http://schemas.microsoft.com/office/drawing/2014/main" id="{093251B2-8820-4720-9DD7-0DBA9BA114E2}"/>
              </a:ext>
            </a:extLst>
          </p:cNvPr>
          <p:cNvSpPr txBox="1">
            <a:spLocks noGrp="1"/>
          </p:cNvSpPr>
          <p:nvPr>
            <p:ph type="body" idx="4294967295"/>
          </p:nvPr>
        </p:nvSpPr>
        <p:spPr>
          <a:xfrm>
            <a:off x="1154960" y="5367326"/>
            <a:ext cx="8825651" cy="493711"/>
          </a:xfrm>
        </p:spPr>
        <p:txBody>
          <a:bodyPr/>
          <a:lstStyle>
            <a:lvl1pPr marL="0" indent="0">
              <a:buNone/>
              <a:defRPr sz="1200"/>
            </a:lvl1pPr>
          </a:lstStyle>
          <a:p>
            <a:pPr lvl="0"/>
            <a:r>
              <a:rPr lang="en-US"/>
              <a:t>Edit Master text styles</a:t>
            </a:r>
          </a:p>
        </p:txBody>
      </p:sp>
      <p:sp>
        <p:nvSpPr>
          <p:cNvPr id="5" name="Date Placeholder 4">
            <a:extLst>
              <a:ext uri="{FF2B5EF4-FFF2-40B4-BE49-F238E27FC236}">
                <a16:creationId xmlns:a16="http://schemas.microsoft.com/office/drawing/2014/main" id="{1B66A30E-E323-41A8-8389-96131A5186F4}"/>
              </a:ext>
            </a:extLst>
          </p:cNvPr>
          <p:cNvSpPr txBox="1">
            <a:spLocks noGrp="1"/>
          </p:cNvSpPr>
          <p:nvPr>
            <p:ph type="dt" sz="half" idx="7"/>
          </p:nvPr>
        </p:nvSpPr>
        <p:spPr/>
        <p:txBody>
          <a:bodyPr/>
          <a:lstStyle>
            <a:lvl1pPr>
              <a:defRPr/>
            </a:lvl1pPr>
          </a:lstStyle>
          <a:p>
            <a:pPr lvl="0"/>
            <a:fld id="{D1431778-CA83-4254-9EA9-F35BA4FE08CC}" type="datetime1">
              <a:rPr lang="en-GB"/>
              <a:pPr lvl="0"/>
              <a:t>27/05/2022</a:t>
            </a:fld>
            <a:endParaRPr lang="en-GB"/>
          </a:p>
        </p:txBody>
      </p:sp>
      <p:sp>
        <p:nvSpPr>
          <p:cNvPr id="6" name="Footer Placeholder 5">
            <a:extLst>
              <a:ext uri="{FF2B5EF4-FFF2-40B4-BE49-F238E27FC236}">
                <a16:creationId xmlns:a16="http://schemas.microsoft.com/office/drawing/2014/main" id="{4C2F7239-6978-477D-BDF4-63979DD6A2B1}"/>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B783FE59-979B-4E1A-A3BA-86E1C7AD1EDD}"/>
              </a:ext>
            </a:extLst>
          </p:cNvPr>
          <p:cNvSpPr txBox="1">
            <a:spLocks noGrp="1"/>
          </p:cNvSpPr>
          <p:nvPr>
            <p:ph type="sldNum" sz="quarter" idx="8"/>
          </p:nvPr>
        </p:nvSpPr>
        <p:spPr/>
        <p:txBody>
          <a:bodyPr/>
          <a:lstStyle>
            <a:lvl1pPr>
              <a:defRPr/>
            </a:lvl1pPr>
          </a:lstStyle>
          <a:p>
            <a:pPr lvl="0"/>
            <a:fld id="{4B8F262D-0F61-40D4-A554-C0CE7154E050}" type="slidenum">
              <a:t>‹#›</a:t>
            </a:fld>
            <a:endParaRPr lang="en-GB"/>
          </a:p>
        </p:txBody>
      </p:sp>
    </p:spTree>
    <p:extLst>
      <p:ext uri="{BB962C8B-B14F-4D97-AF65-F5344CB8AC3E}">
        <p14:creationId xmlns:p14="http://schemas.microsoft.com/office/powerpoint/2010/main" val="732383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03E7E0-1F70-4F43-ACCC-CA831F4DA731}"/>
              </a:ext>
            </a:extLst>
          </p:cNvPr>
          <p:cNvSpPr txBox="1">
            <a:spLocks noGrp="1"/>
          </p:cNvSpPr>
          <p:nvPr>
            <p:ph type="title"/>
          </p:nvPr>
        </p:nvSpPr>
        <p:spPr>
          <a:xfrm>
            <a:off x="1154951" y="1447796"/>
            <a:ext cx="8825660" cy="1981203"/>
          </a:xfrm>
        </p:spPr>
        <p:txBody>
          <a:bodyPr/>
          <a:lstStyle>
            <a:lvl1pPr>
              <a:defRPr sz="4800"/>
            </a:lvl1pPr>
          </a:lstStyle>
          <a:p>
            <a:pPr lvl="0"/>
            <a:r>
              <a:rPr lang="en-US"/>
              <a:t>Click to edit Master title style</a:t>
            </a:r>
          </a:p>
        </p:txBody>
      </p:sp>
      <p:sp>
        <p:nvSpPr>
          <p:cNvPr id="3" name="Text Placeholder 3">
            <a:extLst>
              <a:ext uri="{FF2B5EF4-FFF2-40B4-BE49-F238E27FC236}">
                <a16:creationId xmlns:a16="http://schemas.microsoft.com/office/drawing/2014/main" id="{FB7DE49A-0BBC-48B7-B3B2-FC8FFE242C8C}"/>
              </a:ext>
            </a:extLst>
          </p:cNvPr>
          <p:cNvSpPr txBox="1">
            <a:spLocks noGrp="1"/>
          </p:cNvSpPr>
          <p:nvPr>
            <p:ph type="body" idx="4294967295"/>
          </p:nvPr>
        </p:nvSpPr>
        <p:spPr>
          <a:xfrm>
            <a:off x="1154951" y="3657600"/>
            <a:ext cx="8825660" cy="2362196"/>
          </a:xfrm>
        </p:spPr>
        <p:txBody>
          <a:bodyPr anchor="ctr"/>
          <a:lstStyle>
            <a:lvl1pPr marL="0" indent="0">
              <a:buNone/>
              <a:defRPr sz="1800"/>
            </a:lvl1pPr>
          </a:lstStyle>
          <a:p>
            <a:pPr lvl="0"/>
            <a:r>
              <a:rPr lang="en-US"/>
              <a:t>Edit Master text styles</a:t>
            </a:r>
          </a:p>
        </p:txBody>
      </p:sp>
      <p:sp>
        <p:nvSpPr>
          <p:cNvPr id="4" name="Date Placeholder 3">
            <a:extLst>
              <a:ext uri="{FF2B5EF4-FFF2-40B4-BE49-F238E27FC236}">
                <a16:creationId xmlns:a16="http://schemas.microsoft.com/office/drawing/2014/main" id="{753F58E9-D344-4ABF-87B1-66CBA524F9E1}"/>
              </a:ext>
            </a:extLst>
          </p:cNvPr>
          <p:cNvSpPr txBox="1">
            <a:spLocks noGrp="1"/>
          </p:cNvSpPr>
          <p:nvPr>
            <p:ph type="dt" sz="half" idx="7"/>
          </p:nvPr>
        </p:nvSpPr>
        <p:spPr/>
        <p:txBody>
          <a:bodyPr/>
          <a:lstStyle>
            <a:lvl1pPr>
              <a:defRPr/>
            </a:lvl1pPr>
          </a:lstStyle>
          <a:p>
            <a:pPr lvl="0"/>
            <a:fld id="{28F6966D-CFDB-4EDB-B141-912B2FC40A38}" type="datetime1">
              <a:rPr lang="en-GB"/>
              <a:pPr lvl="0"/>
              <a:t>27/05/2022</a:t>
            </a:fld>
            <a:endParaRPr lang="en-GB"/>
          </a:p>
        </p:txBody>
      </p:sp>
      <p:sp>
        <p:nvSpPr>
          <p:cNvPr id="5" name="Footer Placeholder 4">
            <a:extLst>
              <a:ext uri="{FF2B5EF4-FFF2-40B4-BE49-F238E27FC236}">
                <a16:creationId xmlns:a16="http://schemas.microsoft.com/office/drawing/2014/main" id="{08AC63F8-AE10-4D15-B7E3-CB6896F5D4F8}"/>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0D4BB7E4-6336-49A6-AB9F-F44E2175565F}"/>
              </a:ext>
            </a:extLst>
          </p:cNvPr>
          <p:cNvSpPr txBox="1">
            <a:spLocks noGrp="1"/>
          </p:cNvSpPr>
          <p:nvPr>
            <p:ph type="sldNum" sz="quarter" idx="8"/>
          </p:nvPr>
        </p:nvSpPr>
        <p:spPr/>
        <p:txBody>
          <a:bodyPr/>
          <a:lstStyle>
            <a:lvl1pPr>
              <a:defRPr/>
            </a:lvl1pPr>
          </a:lstStyle>
          <a:p>
            <a:pPr lvl="0"/>
            <a:fld id="{67926468-15F3-4484-8C6F-30EE7AEA8511}" type="slidenum">
              <a:t>‹#›</a:t>
            </a:fld>
            <a:endParaRPr lang="en-GB"/>
          </a:p>
        </p:txBody>
      </p:sp>
    </p:spTree>
    <p:extLst>
      <p:ext uri="{BB962C8B-B14F-4D97-AF65-F5344CB8AC3E}">
        <p14:creationId xmlns:p14="http://schemas.microsoft.com/office/powerpoint/2010/main" val="12873312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09537-C718-480E-A3D3-7E8DDB613BCB}"/>
              </a:ext>
            </a:extLst>
          </p:cNvPr>
          <p:cNvSpPr txBox="1">
            <a:spLocks noGrp="1"/>
          </p:cNvSpPr>
          <p:nvPr>
            <p:ph type="title"/>
          </p:nvPr>
        </p:nvSpPr>
        <p:spPr>
          <a:xfrm>
            <a:off x="1574797" y="1447796"/>
            <a:ext cx="7999317" cy="2323371"/>
          </a:xfrm>
        </p:spPr>
        <p:txBody>
          <a:bodyPr/>
          <a:lstStyle>
            <a:lvl1pPr>
              <a:defRPr sz="4800"/>
            </a:lvl1pPr>
          </a:lstStyle>
          <a:p>
            <a:pPr lvl="0"/>
            <a:r>
              <a:rPr lang="en-US"/>
              <a:t>Click to edit Master title style</a:t>
            </a:r>
          </a:p>
        </p:txBody>
      </p:sp>
      <p:sp>
        <p:nvSpPr>
          <p:cNvPr id="3" name="Text Placeholder 3">
            <a:extLst>
              <a:ext uri="{FF2B5EF4-FFF2-40B4-BE49-F238E27FC236}">
                <a16:creationId xmlns:a16="http://schemas.microsoft.com/office/drawing/2014/main" id="{8D98B9AF-DCED-47F7-941C-B37FD4E1B813}"/>
              </a:ext>
            </a:extLst>
          </p:cNvPr>
          <p:cNvSpPr txBox="1">
            <a:spLocks noGrp="1"/>
          </p:cNvSpPr>
          <p:nvPr>
            <p:ph type="body" idx="4294967295"/>
          </p:nvPr>
        </p:nvSpPr>
        <p:spPr>
          <a:xfrm>
            <a:off x="1930398" y="3771177"/>
            <a:ext cx="7279648" cy="342177"/>
          </a:xfrm>
        </p:spPr>
        <p:txBody>
          <a:bodyPr/>
          <a:lstStyle>
            <a:lvl1pPr marL="0" indent="0">
              <a:buNone/>
              <a:defRPr sz="1400" cap="small">
                <a:solidFill>
                  <a:srgbClr val="ACD433"/>
                </a:solidFill>
              </a:defRPr>
            </a:lvl1pPr>
          </a:lstStyle>
          <a:p>
            <a:pPr lvl="0"/>
            <a:r>
              <a:rPr lang="en-US"/>
              <a:t>Edit Master text styles</a:t>
            </a:r>
          </a:p>
        </p:txBody>
      </p:sp>
      <p:sp>
        <p:nvSpPr>
          <p:cNvPr id="4" name="Text Placeholder 3">
            <a:extLst>
              <a:ext uri="{FF2B5EF4-FFF2-40B4-BE49-F238E27FC236}">
                <a16:creationId xmlns:a16="http://schemas.microsoft.com/office/drawing/2014/main" id="{4F29A580-C4FE-4298-B217-3041B32CAA6D}"/>
              </a:ext>
            </a:extLst>
          </p:cNvPr>
          <p:cNvSpPr txBox="1">
            <a:spLocks noGrp="1"/>
          </p:cNvSpPr>
          <p:nvPr>
            <p:ph type="body" idx="4294967295"/>
          </p:nvPr>
        </p:nvSpPr>
        <p:spPr>
          <a:xfrm>
            <a:off x="1154951" y="4350660"/>
            <a:ext cx="8825660" cy="1676396"/>
          </a:xfrm>
        </p:spPr>
        <p:txBody>
          <a:bodyPr anchor="ctr"/>
          <a:lstStyle>
            <a:lvl1pPr marL="0" indent="0">
              <a:buNone/>
              <a:defRPr sz="1800"/>
            </a:lvl1pPr>
          </a:lstStyle>
          <a:p>
            <a:pPr lvl="0"/>
            <a:r>
              <a:rPr lang="en-US"/>
              <a:t>Edit Master text styles</a:t>
            </a:r>
          </a:p>
        </p:txBody>
      </p:sp>
      <p:sp>
        <p:nvSpPr>
          <p:cNvPr id="5" name="Date Placeholder 3">
            <a:extLst>
              <a:ext uri="{FF2B5EF4-FFF2-40B4-BE49-F238E27FC236}">
                <a16:creationId xmlns:a16="http://schemas.microsoft.com/office/drawing/2014/main" id="{11BD0C1E-02A3-4E9D-B95A-022CDD0A7504}"/>
              </a:ext>
            </a:extLst>
          </p:cNvPr>
          <p:cNvSpPr txBox="1">
            <a:spLocks noGrp="1"/>
          </p:cNvSpPr>
          <p:nvPr>
            <p:ph type="dt" sz="half" idx="7"/>
          </p:nvPr>
        </p:nvSpPr>
        <p:spPr/>
        <p:txBody>
          <a:bodyPr/>
          <a:lstStyle>
            <a:lvl1pPr>
              <a:defRPr/>
            </a:lvl1pPr>
          </a:lstStyle>
          <a:p>
            <a:pPr lvl="0"/>
            <a:fld id="{3CAC71F0-FADD-4DF6-9EDD-73BF3AD807AF}" type="datetime1">
              <a:rPr lang="en-GB"/>
              <a:pPr lvl="0"/>
              <a:t>27/05/2022</a:t>
            </a:fld>
            <a:endParaRPr lang="en-GB"/>
          </a:p>
        </p:txBody>
      </p:sp>
      <p:sp>
        <p:nvSpPr>
          <p:cNvPr id="6" name="Footer Placeholder 4">
            <a:extLst>
              <a:ext uri="{FF2B5EF4-FFF2-40B4-BE49-F238E27FC236}">
                <a16:creationId xmlns:a16="http://schemas.microsoft.com/office/drawing/2014/main" id="{CF470A2A-B788-47B2-BBF9-11F5CCBB58AA}"/>
              </a:ext>
            </a:extLst>
          </p:cNvPr>
          <p:cNvSpPr txBox="1">
            <a:spLocks noGrp="1"/>
          </p:cNvSpPr>
          <p:nvPr>
            <p:ph type="ftr" sz="quarter" idx="9"/>
          </p:nvPr>
        </p:nvSpPr>
        <p:spPr/>
        <p:txBody>
          <a:bodyPr/>
          <a:lstStyle>
            <a:lvl1pPr>
              <a:defRPr/>
            </a:lvl1pPr>
          </a:lstStyle>
          <a:p>
            <a:pPr lvl="0"/>
            <a:endParaRPr lang="en-GB"/>
          </a:p>
        </p:txBody>
      </p:sp>
      <p:sp>
        <p:nvSpPr>
          <p:cNvPr id="7" name="Slide Number Placeholder 5">
            <a:extLst>
              <a:ext uri="{FF2B5EF4-FFF2-40B4-BE49-F238E27FC236}">
                <a16:creationId xmlns:a16="http://schemas.microsoft.com/office/drawing/2014/main" id="{CEB1592E-5A14-4E98-93E5-3B1671DD97A3}"/>
              </a:ext>
            </a:extLst>
          </p:cNvPr>
          <p:cNvSpPr txBox="1">
            <a:spLocks noGrp="1"/>
          </p:cNvSpPr>
          <p:nvPr>
            <p:ph type="sldNum" sz="quarter" idx="8"/>
          </p:nvPr>
        </p:nvSpPr>
        <p:spPr/>
        <p:txBody>
          <a:bodyPr/>
          <a:lstStyle>
            <a:lvl1pPr>
              <a:defRPr/>
            </a:lvl1pPr>
          </a:lstStyle>
          <a:p>
            <a:pPr lvl="0"/>
            <a:fld id="{7A3D7665-47E8-44B8-B352-596A602191D2}" type="slidenum">
              <a:t>‹#›</a:t>
            </a:fld>
            <a:endParaRPr lang="en-GB"/>
          </a:p>
        </p:txBody>
      </p:sp>
      <p:sp>
        <p:nvSpPr>
          <p:cNvPr id="8" name="TextBox 8">
            <a:extLst>
              <a:ext uri="{FF2B5EF4-FFF2-40B4-BE49-F238E27FC236}">
                <a16:creationId xmlns:a16="http://schemas.microsoft.com/office/drawing/2014/main" id="{B87B8700-0733-49DC-8C59-A57938AB6E1A}"/>
              </a:ext>
            </a:extLst>
          </p:cNvPr>
          <p:cNvSpPr txBox="1"/>
          <p:nvPr/>
        </p:nvSpPr>
        <p:spPr>
          <a:xfrm>
            <a:off x="898297" y="971257"/>
            <a:ext cx="801910" cy="1969773"/>
          </a:xfrm>
          <a:prstGeom prst="rect">
            <a:avLst/>
          </a:prstGeom>
          <a:noFill/>
          <a:ln cap="rnd">
            <a:noFill/>
          </a:ln>
        </p:spPr>
        <p:txBody>
          <a:bodyPr vert="horz" wrap="square" lIns="91440" tIns="45720" rIns="91440" bIns="45720" anchor="t" anchorCtr="0" compatLnSpc="1">
            <a:sp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2200" b="0" i="0" u="none" strike="noStrike" kern="1200" cap="none" spc="0" baseline="0">
                <a:solidFill>
                  <a:srgbClr val="ACD433"/>
                </a:solidFill>
                <a:uFillTx/>
                <a:latin typeface="Arial"/>
              </a:rPr>
              <a:t>“</a:t>
            </a:r>
          </a:p>
        </p:txBody>
      </p:sp>
      <p:sp>
        <p:nvSpPr>
          <p:cNvPr id="9" name="TextBox 12">
            <a:extLst>
              <a:ext uri="{FF2B5EF4-FFF2-40B4-BE49-F238E27FC236}">
                <a16:creationId xmlns:a16="http://schemas.microsoft.com/office/drawing/2014/main" id="{80492B4C-BC0E-4F76-833F-C6C310F585A2}"/>
              </a:ext>
            </a:extLst>
          </p:cNvPr>
          <p:cNvSpPr txBox="1"/>
          <p:nvPr/>
        </p:nvSpPr>
        <p:spPr>
          <a:xfrm>
            <a:off x="9330491" y="2613784"/>
            <a:ext cx="801910" cy="1969773"/>
          </a:xfrm>
          <a:prstGeom prst="rect">
            <a:avLst/>
          </a:prstGeom>
          <a:noFill/>
          <a:ln cap="rnd">
            <a:noFill/>
          </a:ln>
        </p:spPr>
        <p:txBody>
          <a:bodyPr vert="horz" wrap="square" lIns="91440" tIns="45720" rIns="91440" bIns="45720" anchor="t" anchorCtr="0" compatLnSpc="1">
            <a:sp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2200" b="0" i="0" u="none" strike="noStrike" kern="1200" cap="none" spc="0" baseline="0">
                <a:solidFill>
                  <a:srgbClr val="ACD433"/>
                </a:solidFill>
                <a:uFillTx/>
                <a:latin typeface="Arial"/>
              </a:rPr>
              <a:t>”</a:t>
            </a:r>
          </a:p>
        </p:txBody>
      </p:sp>
    </p:spTree>
    <p:extLst>
      <p:ext uri="{BB962C8B-B14F-4D97-AF65-F5344CB8AC3E}">
        <p14:creationId xmlns:p14="http://schemas.microsoft.com/office/powerpoint/2010/main" val="3157291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8D065A-C848-48E9-B73A-8C304C3BC2CD}"/>
              </a:ext>
            </a:extLst>
          </p:cNvPr>
          <p:cNvSpPr txBox="1">
            <a:spLocks noGrp="1"/>
          </p:cNvSpPr>
          <p:nvPr>
            <p:ph type="title"/>
          </p:nvPr>
        </p:nvSpPr>
        <p:spPr>
          <a:xfrm>
            <a:off x="1154951" y="3124203"/>
            <a:ext cx="8825660" cy="1653180"/>
          </a:xfrm>
        </p:spPr>
        <p:txBody>
          <a:bodyPr anchor="b"/>
          <a:lstStyle>
            <a:lvl1pPr>
              <a:defRPr sz="4000"/>
            </a:lvl1pPr>
          </a:lstStyle>
          <a:p>
            <a:pPr lvl="0"/>
            <a:r>
              <a:rPr lang="en-US"/>
              <a:t>Click to edit Master title style</a:t>
            </a:r>
          </a:p>
        </p:txBody>
      </p:sp>
      <p:sp>
        <p:nvSpPr>
          <p:cNvPr id="3" name="Text Placeholder 2">
            <a:extLst>
              <a:ext uri="{FF2B5EF4-FFF2-40B4-BE49-F238E27FC236}">
                <a16:creationId xmlns:a16="http://schemas.microsoft.com/office/drawing/2014/main" id="{15A13A79-99FB-4AA9-8910-4B9573B2CA00}"/>
              </a:ext>
            </a:extLst>
          </p:cNvPr>
          <p:cNvSpPr txBox="1">
            <a:spLocks noGrp="1"/>
          </p:cNvSpPr>
          <p:nvPr>
            <p:ph type="body" idx="4294967295"/>
          </p:nvPr>
        </p:nvSpPr>
        <p:spPr>
          <a:xfrm>
            <a:off x="1154951" y="4777383"/>
            <a:ext cx="8825660" cy="860395"/>
          </a:xfrm>
        </p:spPr>
        <p:txBody>
          <a:bodyPr/>
          <a:lstStyle>
            <a:lvl1pPr marL="0" indent="0">
              <a:buNone/>
              <a:defRPr>
                <a:solidFill>
                  <a:srgbClr val="ACD433"/>
                </a:solidFill>
              </a:defRPr>
            </a:lvl1pPr>
          </a:lstStyle>
          <a:p>
            <a:pPr lvl="0"/>
            <a:r>
              <a:rPr lang="en-US"/>
              <a:t>Edit Master text styles</a:t>
            </a:r>
          </a:p>
        </p:txBody>
      </p:sp>
      <p:sp>
        <p:nvSpPr>
          <p:cNvPr id="4" name="Date Placeholder 3">
            <a:extLst>
              <a:ext uri="{FF2B5EF4-FFF2-40B4-BE49-F238E27FC236}">
                <a16:creationId xmlns:a16="http://schemas.microsoft.com/office/drawing/2014/main" id="{C5108F20-5BA4-49C4-A855-E1AC3B189CDC}"/>
              </a:ext>
            </a:extLst>
          </p:cNvPr>
          <p:cNvSpPr txBox="1">
            <a:spLocks noGrp="1"/>
          </p:cNvSpPr>
          <p:nvPr>
            <p:ph type="dt" sz="half" idx="7"/>
          </p:nvPr>
        </p:nvSpPr>
        <p:spPr/>
        <p:txBody>
          <a:bodyPr/>
          <a:lstStyle>
            <a:lvl1pPr>
              <a:defRPr/>
            </a:lvl1pPr>
          </a:lstStyle>
          <a:p>
            <a:pPr lvl="0"/>
            <a:fld id="{7ED4DFF4-ABC2-4280-9AC6-2ED45AC557F9}" type="datetime1">
              <a:rPr lang="en-GB"/>
              <a:pPr lvl="0"/>
              <a:t>27/05/2022</a:t>
            </a:fld>
            <a:endParaRPr lang="en-GB"/>
          </a:p>
        </p:txBody>
      </p:sp>
      <p:sp>
        <p:nvSpPr>
          <p:cNvPr id="5" name="Footer Placeholder 4">
            <a:extLst>
              <a:ext uri="{FF2B5EF4-FFF2-40B4-BE49-F238E27FC236}">
                <a16:creationId xmlns:a16="http://schemas.microsoft.com/office/drawing/2014/main" id="{EDBFC4E5-3E26-4730-8B46-218A216862E2}"/>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2C677BB6-9A33-4BE1-88DE-ABBB3B942638}"/>
              </a:ext>
            </a:extLst>
          </p:cNvPr>
          <p:cNvSpPr txBox="1">
            <a:spLocks noGrp="1"/>
          </p:cNvSpPr>
          <p:nvPr>
            <p:ph type="sldNum" sz="quarter" idx="8"/>
          </p:nvPr>
        </p:nvSpPr>
        <p:spPr/>
        <p:txBody>
          <a:bodyPr/>
          <a:lstStyle>
            <a:lvl1pPr>
              <a:defRPr/>
            </a:lvl1pPr>
          </a:lstStyle>
          <a:p>
            <a:pPr lvl="0"/>
            <a:fld id="{2B5DA984-CCC1-4E26-99C6-916DD4FC9D2F}" type="slidenum">
              <a:t>‹#›</a:t>
            </a:fld>
            <a:endParaRPr lang="en-GB"/>
          </a:p>
        </p:txBody>
      </p:sp>
    </p:spTree>
    <p:extLst>
      <p:ext uri="{BB962C8B-B14F-4D97-AF65-F5344CB8AC3E}">
        <p14:creationId xmlns:p14="http://schemas.microsoft.com/office/powerpoint/2010/main" val="30026928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90E3A7-B502-4939-91A3-B33D126F0B1A}"/>
              </a:ext>
            </a:extLst>
          </p:cNvPr>
          <p:cNvSpPr txBox="1">
            <a:spLocks noGrp="1"/>
          </p:cNvSpPr>
          <p:nvPr>
            <p:ph type="title"/>
          </p:nvPr>
        </p:nvSpPr>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0438C6F7-C72E-41B5-A32A-64913B97830B}"/>
              </a:ext>
            </a:extLst>
          </p:cNvPr>
          <p:cNvSpPr txBox="1">
            <a:spLocks noGrp="1"/>
          </p:cNvSpPr>
          <p:nvPr>
            <p:ph type="body" idx="4294967295"/>
          </p:nvPr>
        </p:nvSpPr>
        <p:spPr>
          <a:xfrm>
            <a:off x="632947" y="1981203"/>
            <a:ext cx="2946864" cy="576264"/>
          </a:xfrm>
        </p:spPr>
        <p:txBody>
          <a:bodyPr anchor="b">
            <a:noAutofit/>
          </a:bodyPr>
          <a:lstStyle>
            <a:lvl1pPr marL="0" indent="0">
              <a:buNone/>
              <a:defRPr sz="2400">
                <a:solidFill>
                  <a:srgbClr val="ACD433"/>
                </a:solidFill>
              </a:defRPr>
            </a:lvl1pPr>
          </a:lstStyle>
          <a:p>
            <a:pPr lvl="0"/>
            <a:r>
              <a:rPr lang="en-US"/>
              <a:t>Edit Master text styles</a:t>
            </a:r>
          </a:p>
        </p:txBody>
      </p:sp>
      <p:sp>
        <p:nvSpPr>
          <p:cNvPr id="4" name="Text Placeholder 3">
            <a:extLst>
              <a:ext uri="{FF2B5EF4-FFF2-40B4-BE49-F238E27FC236}">
                <a16:creationId xmlns:a16="http://schemas.microsoft.com/office/drawing/2014/main" id="{4B21D6B3-21E4-4B45-9542-57AE44359BAB}"/>
              </a:ext>
            </a:extLst>
          </p:cNvPr>
          <p:cNvSpPr txBox="1">
            <a:spLocks noGrp="1"/>
          </p:cNvSpPr>
          <p:nvPr>
            <p:ph type="body" idx="4294967295"/>
          </p:nvPr>
        </p:nvSpPr>
        <p:spPr>
          <a:xfrm>
            <a:off x="652460" y="2667003"/>
            <a:ext cx="2927351" cy="3589340"/>
          </a:xfrm>
        </p:spPr>
        <p:txBody>
          <a:bodyPr/>
          <a:lstStyle>
            <a:lvl1pPr marL="0" indent="0">
              <a:buNone/>
              <a:defRPr sz="1400"/>
            </a:lvl1pPr>
          </a:lstStyle>
          <a:p>
            <a:pPr lvl="0"/>
            <a:r>
              <a:rPr lang="en-US"/>
              <a:t>Edit Master text styles</a:t>
            </a:r>
          </a:p>
        </p:txBody>
      </p:sp>
      <p:sp>
        <p:nvSpPr>
          <p:cNvPr id="5" name="Text Placeholder 4">
            <a:extLst>
              <a:ext uri="{FF2B5EF4-FFF2-40B4-BE49-F238E27FC236}">
                <a16:creationId xmlns:a16="http://schemas.microsoft.com/office/drawing/2014/main" id="{FB3CED6D-34DB-478D-ADC2-1289072E8A66}"/>
              </a:ext>
            </a:extLst>
          </p:cNvPr>
          <p:cNvSpPr txBox="1">
            <a:spLocks noGrp="1"/>
          </p:cNvSpPr>
          <p:nvPr>
            <p:ph type="body" idx="4294967295"/>
          </p:nvPr>
        </p:nvSpPr>
        <p:spPr>
          <a:xfrm>
            <a:off x="3883657" y="1981203"/>
            <a:ext cx="2936238" cy="576264"/>
          </a:xfrm>
        </p:spPr>
        <p:txBody>
          <a:bodyPr anchor="b">
            <a:noAutofit/>
          </a:bodyPr>
          <a:lstStyle>
            <a:lvl1pPr marL="0" indent="0">
              <a:buNone/>
              <a:defRPr sz="2400">
                <a:solidFill>
                  <a:srgbClr val="ACD433"/>
                </a:solidFill>
              </a:defRPr>
            </a:lvl1pPr>
          </a:lstStyle>
          <a:p>
            <a:pPr lvl="0"/>
            <a:r>
              <a:rPr lang="en-US"/>
              <a:t>Edit Master text styles</a:t>
            </a:r>
          </a:p>
        </p:txBody>
      </p:sp>
      <p:sp>
        <p:nvSpPr>
          <p:cNvPr id="6" name="Text Placeholder 3">
            <a:extLst>
              <a:ext uri="{FF2B5EF4-FFF2-40B4-BE49-F238E27FC236}">
                <a16:creationId xmlns:a16="http://schemas.microsoft.com/office/drawing/2014/main" id="{4D89B8F6-2244-41E0-85E3-019C22C13EB3}"/>
              </a:ext>
            </a:extLst>
          </p:cNvPr>
          <p:cNvSpPr txBox="1">
            <a:spLocks noGrp="1"/>
          </p:cNvSpPr>
          <p:nvPr>
            <p:ph type="body" idx="4294967295"/>
          </p:nvPr>
        </p:nvSpPr>
        <p:spPr>
          <a:xfrm>
            <a:off x="3873105" y="2667003"/>
            <a:ext cx="2946791" cy="3589340"/>
          </a:xfrm>
        </p:spPr>
        <p:txBody>
          <a:bodyPr/>
          <a:lstStyle>
            <a:lvl1pPr marL="0" indent="0">
              <a:buNone/>
              <a:defRPr sz="1400"/>
            </a:lvl1pPr>
          </a:lstStyle>
          <a:p>
            <a:pPr lvl="0"/>
            <a:r>
              <a:rPr lang="en-US"/>
              <a:t>Edit Master text styles</a:t>
            </a:r>
          </a:p>
        </p:txBody>
      </p:sp>
      <p:sp>
        <p:nvSpPr>
          <p:cNvPr id="7" name="Text Placeholder 4">
            <a:extLst>
              <a:ext uri="{FF2B5EF4-FFF2-40B4-BE49-F238E27FC236}">
                <a16:creationId xmlns:a16="http://schemas.microsoft.com/office/drawing/2014/main" id="{C7C349F0-4B53-44F9-B9D2-128A09CE7ADF}"/>
              </a:ext>
            </a:extLst>
          </p:cNvPr>
          <p:cNvSpPr txBox="1">
            <a:spLocks noGrp="1"/>
          </p:cNvSpPr>
          <p:nvPr>
            <p:ph type="body" idx="4294967295"/>
          </p:nvPr>
        </p:nvSpPr>
        <p:spPr>
          <a:xfrm>
            <a:off x="7124703" y="1981203"/>
            <a:ext cx="2932115" cy="576264"/>
          </a:xfrm>
        </p:spPr>
        <p:txBody>
          <a:bodyPr anchor="b">
            <a:noAutofit/>
          </a:bodyPr>
          <a:lstStyle>
            <a:lvl1pPr marL="0" indent="0">
              <a:buNone/>
              <a:defRPr sz="2400">
                <a:solidFill>
                  <a:srgbClr val="ACD433"/>
                </a:solidFill>
              </a:defRPr>
            </a:lvl1pPr>
          </a:lstStyle>
          <a:p>
            <a:pPr lvl="0"/>
            <a:r>
              <a:rPr lang="en-US"/>
              <a:t>Edit Master text styles</a:t>
            </a:r>
          </a:p>
        </p:txBody>
      </p:sp>
      <p:sp>
        <p:nvSpPr>
          <p:cNvPr id="8" name="Text Placeholder 3">
            <a:extLst>
              <a:ext uri="{FF2B5EF4-FFF2-40B4-BE49-F238E27FC236}">
                <a16:creationId xmlns:a16="http://schemas.microsoft.com/office/drawing/2014/main" id="{7C7149AE-156B-4BC5-8592-08B501E96CD3}"/>
              </a:ext>
            </a:extLst>
          </p:cNvPr>
          <p:cNvSpPr txBox="1">
            <a:spLocks noGrp="1"/>
          </p:cNvSpPr>
          <p:nvPr>
            <p:ph type="body" idx="4294967295"/>
          </p:nvPr>
        </p:nvSpPr>
        <p:spPr>
          <a:xfrm>
            <a:off x="7124703" y="2667003"/>
            <a:ext cx="2932115" cy="3589340"/>
          </a:xfrm>
        </p:spPr>
        <p:txBody>
          <a:bodyPr/>
          <a:lstStyle>
            <a:lvl1pPr marL="0" indent="0">
              <a:buNone/>
              <a:defRPr sz="1400"/>
            </a:lvl1pPr>
          </a:lstStyle>
          <a:p>
            <a:pPr lvl="0"/>
            <a:r>
              <a:rPr lang="en-US"/>
              <a:t>Edit Master text styles</a:t>
            </a:r>
          </a:p>
        </p:txBody>
      </p:sp>
      <p:cxnSp>
        <p:nvCxnSpPr>
          <p:cNvPr id="9" name="Straight Connector 16">
            <a:extLst>
              <a:ext uri="{FF2B5EF4-FFF2-40B4-BE49-F238E27FC236}">
                <a16:creationId xmlns:a16="http://schemas.microsoft.com/office/drawing/2014/main" id="{73C72CFE-FDED-40C8-8336-F19BB2278AAD}"/>
              </a:ext>
            </a:extLst>
          </p:cNvPr>
          <p:cNvCxnSpPr/>
          <p:nvPr/>
        </p:nvCxnSpPr>
        <p:spPr>
          <a:xfrm>
            <a:off x="3726143" y="2133596"/>
            <a:ext cx="0" cy="3962407"/>
          </a:xfrm>
          <a:prstGeom prst="straightConnector1">
            <a:avLst/>
          </a:prstGeom>
          <a:noFill/>
          <a:ln w="12701" cap="rnd">
            <a:solidFill>
              <a:srgbClr val="ACD433">
                <a:alpha val="40000"/>
              </a:srgbClr>
            </a:solidFill>
            <a:prstDash val="solid"/>
          </a:ln>
        </p:spPr>
      </p:cxnSp>
      <p:cxnSp>
        <p:nvCxnSpPr>
          <p:cNvPr id="10" name="Straight Connector 17">
            <a:extLst>
              <a:ext uri="{FF2B5EF4-FFF2-40B4-BE49-F238E27FC236}">
                <a16:creationId xmlns:a16="http://schemas.microsoft.com/office/drawing/2014/main" id="{B6708D0B-5D34-43CD-A620-1CAC21FDFD5D}"/>
              </a:ext>
            </a:extLst>
          </p:cNvPr>
          <p:cNvCxnSpPr/>
          <p:nvPr/>
        </p:nvCxnSpPr>
        <p:spPr>
          <a:xfrm>
            <a:off x="6962223" y="2133596"/>
            <a:ext cx="0" cy="3966887"/>
          </a:xfrm>
          <a:prstGeom prst="straightConnector1">
            <a:avLst/>
          </a:prstGeom>
          <a:noFill/>
          <a:ln w="12701" cap="rnd">
            <a:solidFill>
              <a:srgbClr val="ACD433">
                <a:alpha val="40000"/>
              </a:srgbClr>
            </a:solidFill>
            <a:prstDash val="solid"/>
          </a:ln>
        </p:spPr>
      </p:cxnSp>
      <p:sp>
        <p:nvSpPr>
          <p:cNvPr id="11" name="Date Placeholder 3">
            <a:extLst>
              <a:ext uri="{FF2B5EF4-FFF2-40B4-BE49-F238E27FC236}">
                <a16:creationId xmlns:a16="http://schemas.microsoft.com/office/drawing/2014/main" id="{B11AC528-67CC-4712-9D82-3D11D3C97F9F}"/>
              </a:ext>
            </a:extLst>
          </p:cNvPr>
          <p:cNvSpPr txBox="1">
            <a:spLocks noGrp="1"/>
          </p:cNvSpPr>
          <p:nvPr>
            <p:ph type="dt" sz="half" idx="7"/>
          </p:nvPr>
        </p:nvSpPr>
        <p:spPr/>
        <p:txBody>
          <a:bodyPr/>
          <a:lstStyle>
            <a:lvl1pPr>
              <a:defRPr/>
            </a:lvl1pPr>
          </a:lstStyle>
          <a:p>
            <a:pPr lvl="0"/>
            <a:fld id="{9173EF62-37C8-4EC8-9381-917DC1021E61}" type="datetime1">
              <a:rPr lang="en-GB"/>
              <a:pPr lvl="0"/>
              <a:t>27/05/2022</a:t>
            </a:fld>
            <a:endParaRPr lang="en-GB"/>
          </a:p>
        </p:txBody>
      </p:sp>
      <p:sp>
        <p:nvSpPr>
          <p:cNvPr id="12" name="Footer Placeholder 4">
            <a:extLst>
              <a:ext uri="{FF2B5EF4-FFF2-40B4-BE49-F238E27FC236}">
                <a16:creationId xmlns:a16="http://schemas.microsoft.com/office/drawing/2014/main" id="{A9F0349B-E0D9-4740-ABF9-D8EBCCD02E90}"/>
              </a:ext>
            </a:extLst>
          </p:cNvPr>
          <p:cNvSpPr txBox="1">
            <a:spLocks noGrp="1"/>
          </p:cNvSpPr>
          <p:nvPr>
            <p:ph type="ftr" sz="quarter" idx="9"/>
          </p:nvPr>
        </p:nvSpPr>
        <p:spPr/>
        <p:txBody>
          <a:bodyPr/>
          <a:lstStyle>
            <a:lvl1pPr>
              <a:defRPr/>
            </a:lvl1pPr>
          </a:lstStyle>
          <a:p>
            <a:pPr lvl="0"/>
            <a:endParaRPr lang="en-GB"/>
          </a:p>
        </p:txBody>
      </p:sp>
      <p:sp>
        <p:nvSpPr>
          <p:cNvPr id="13" name="Slide Number Placeholder 5">
            <a:extLst>
              <a:ext uri="{FF2B5EF4-FFF2-40B4-BE49-F238E27FC236}">
                <a16:creationId xmlns:a16="http://schemas.microsoft.com/office/drawing/2014/main" id="{297DE618-7DCC-4F5A-B9FD-DDBCD45C8D72}"/>
              </a:ext>
            </a:extLst>
          </p:cNvPr>
          <p:cNvSpPr txBox="1">
            <a:spLocks noGrp="1"/>
          </p:cNvSpPr>
          <p:nvPr>
            <p:ph type="sldNum" sz="quarter" idx="8"/>
          </p:nvPr>
        </p:nvSpPr>
        <p:spPr/>
        <p:txBody>
          <a:bodyPr/>
          <a:lstStyle>
            <a:lvl1pPr>
              <a:defRPr/>
            </a:lvl1pPr>
          </a:lstStyle>
          <a:p>
            <a:pPr lvl="0"/>
            <a:fld id="{F45A8665-BFC1-485F-8511-5653F9F148D4}" type="slidenum">
              <a:t>‹#›</a:t>
            </a:fld>
            <a:endParaRPr lang="en-GB"/>
          </a:p>
        </p:txBody>
      </p:sp>
    </p:spTree>
    <p:extLst>
      <p:ext uri="{BB962C8B-B14F-4D97-AF65-F5344CB8AC3E}">
        <p14:creationId xmlns:p14="http://schemas.microsoft.com/office/powerpoint/2010/main" val="24558628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BB3872-A347-461D-A636-CE41D6FADB61}"/>
              </a:ext>
            </a:extLst>
          </p:cNvPr>
          <p:cNvSpPr txBox="1">
            <a:spLocks noGrp="1"/>
          </p:cNvSpPr>
          <p:nvPr>
            <p:ph type="title"/>
          </p:nvPr>
        </p:nvSpPr>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85FC797D-68D1-4787-8E96-9733222E8B56}"/>
              </a:ext>
            </a:extLst>
          </p:cNvPr>
          <p:cNvSpPr txBox="1">
            <a:spLocks noGrp="1"/>
          </p:cNvSpPr>
          <p:nvPr>
            <p:ph type="body" idx="4294967295"/>
          </p:nvPr>
        </p:nvSpPr>
        <p:spPr>
          <a:xfrm>
            <a:off x="652460" y="4250945"/>
            <a:ext cx="2940052" cy="576264"/>
          </a:xfrm>
        </p:spPr>
        <p:txBody>
          <a:bodyPr anchor="b">
            <a:noAutofit/>
          </a:bodyPr>
          <a:lstStyle>
            <a:lvl1pPr marL="0" indent="0">
              <a:buNone/>
              <a:defRPr sz="2400">
                <a:solidFill>
                  <a:srgbClr val="ACD433"/>
                </a:solidFill>
              </a:defRPr>
            </a:lvl1pPr>
          </a:lstStyle>
          <a:p>
            <a:pPr lvl="0"/>
            <a:r>
              <a:rPr lang="en-US"/>
              <a:t>Edit Master text styles</a:t>
            </a:r>
          </a:p>
        </p:txBody>
      </p:sp>
      <p:sp>
        <p:nvSpPr>
          <p:cNvPr id="4" name="Picture Placeholder 2">
            <a:extLst>
              <a:ext uri="{FF2B5EF4-FFF2-40B4-BE49-F238E27FC236}">
                <a16:creationId xmlns:a16="http://schemas.microsoft.com/office/drawing/2014/main" id="{2CFA430C-0500-4486-A209-FB530EDDC1CA}"/>
              </a:ext>
            </a:extLst>
          </p:cNvPr>
          <p:cNvSpPr txBox="1">
            <a:spLocks noGrp="1"/>
          </p:cNvSpPr>
          <p:nvPr>
            <p:ph type="pic" idx="4294967295"/>
          </p:nvPr>
        </p:nvSpPr>
        <p:spPr>
          <a:xfrm>
            <a:off x="652460" y="2209803"/>
            <a:ext cx="2940052" cy="1524003"/>
          </a:xfrm>
          <a:effectLst>
            <a:outerShdw dist="50804" dir="5400000" algn="tl">
              <a:srgbClr val="000000">
                <a:alpha val="43000"/>
              </a:srgbClr>
            </a:outerShdw>
          </a:effectLst>
        </p:spPr>
        <p:txBody>
          <a:bodyPr anchorCtr="1"/>
          <a:lstStyle>
            <a:lvl1pPr marL="0" indent="0" algn="ctr">
              <a:buNone/>
              <a:defRPr sz="1600"/>
            </a:lvl1pPr>
          </a:lstStyle>
          <a:p>
            <a:pPr lvl="0"/>
            <a:r>
              <a:rPr lang="en-US"/>
              <a:t>Click icon to add picture</a:t>
            </a:r>
          </a:p>
        </p:txBody>
      </p:sp>
      <p:sp>
        <p:nvSpPr>
          <p:cNvPr id="5" name="Text Placeholder 3">
            <a:extLst>
              <a:ext uri="{FF2B5EF4-FFF2-40B4-BE49-F238E27FC236}">
                <a16:creationId xmlns:a16="http://schemas.microsoft.com/office/drawing/2014/main" id="{91949EFF-051A-4FD2-8F22-C1FA51B3F0B2}"/>
              </a:ext>
            </a:extLst>
          </p:cNvPr>
          <p:cNvSpPr txBox="1">
            <a:spLocks noGrp="1"/>
          </p:cNvSpPr>
          <p:nvPr>
            <p:ph type="body" idx="4294967295"/>
          </p:nvPr>
        </p:nvSpPr>
        <p:spPr>
          <a:xfrm>
            <a:off x="652460" y="4827209"/>
            <a:ext cx="2940052" cy="659190"/>
          </a:xfrm>
        </p:spPr>
        <p:txBody>
          <a:bodyPr/>
          <a:lstStyle>
            <a:lvl1pPr marL="0" indent="0">
              <a:buNone/>
              <a:defRPr sz="1400"/>
            </a:lvl1pPr>
          </a:lstStyle>
          <a:p>
            <a:pPr lvl="0"/>
            <a:r>
              <a:rPr lang="en-US"/>
              <a:t>Edit Master text styles</a:t>
            </a:r>
          </a:p>
        </p:txBody>
      </p:sp>
      <p:sp>
        <p:nvSpPr>
          <p:cNvPr id="6" name="Text Placeholder 4">
            <a:extLst>
              <a:ext uri="{FF2B5EF4-FFF2-40B4-BE49-F238E27FC236}">
                <a16:creationId xmlns:a16="http://schemas.microsoft.com/office/drawing/2014/main" id="{02AEA973-3C66-436F-B998-C5E0845FB055}"/>
              </a:ext>
            </a:extLst>
          </p:cNvPr>
          <p:cNvSpPr txBox="1">
            <a:spLocks noGrp="1"/>
          </p:cNvSpPr>
          <p:nvPr>
            <p:ph type="body" idx="4294967295"/>
          </p:nvPr>
        </p:nvSpPr>
        <p:spPr>
          <a:xfrm>
            <a:off x="3889372" y="4250945"/>
            <a:ext cx="2930523" cy="576264"/>
          </a:xfrm>
        </p:spPr>
        <p:txBody>
          <a:bodyPr anchor="b">
            <a:noAutofit/>
          </a:bodyPr>
          <a:lstStyle>
            <a:lvl1pPr marL="0" indent="0">
              <a:buNone/>
              <a:defRPr sz="2400">
                <a:solidFill>
                  <a:srgbClr val="ACD433"/>
                </a:solidFill>
              </a:defRPr>
            </a:lvl1pPr>
          </a:lstStyle>
          <a:p>
            <a:pPr lvl="0"/>
            <a:r>
              <a:rPr lang="en-US"/>
              <a:t>Edit Master text styles</a:t>
            </a:r>
          </a:p>
        </p:txBody>
      </p:sp>
      <p:sp>
        <p:nvSpPr>
          <p:cNvPr id="7" name="Picture Placeholder 2">
            <a:extLst>
              <a:ext uri="{FF2B5EF4-FFF2-40B4-BE49-F238E27FC236}">
                <a16:creationId xmlns:a16="http://schemas.microsoft.com/office/drawing/2014/main" id="{9CA0CAC6-0A8D-4103-B20A-E55F2B79BFCE}"/>
              </a:ext>
            </a:extLst>
          </p:cNvPr>
          <p:cNvSpPr txBox="1">
            <a:spLocks noGrp="1"/>
          </p:cNvSpPr>
          <p:nvPr>
            <p:ph type="pic" idx="4294967295"/>
          </p:nvPr>
        </p:nvSpPr>
        <p:spPr>
          <a:xfrm>
            <a:off x="3889372" y="2209803"/>
            <a:ext cx="2930523" cy="1524003"/>
          </a:xfrm>
          <a:effectLst>
            <a:outerShdw dist="50804" dir="5400000" algn="tl">
              <a:srgbClr val="000000">
                <a:alpha val="43000"/>
              </a:srgbClr>
            </a:outerShdw>
          </a:effectLst>
        </p:spPr>
        <p:txBody>
          <a:bodyPr anchorCtr="1"/>
          <a:lstStyle>
            <a:lvl1pPr marL="0" indent="0" algn="ctr">
              <a:buNone/>
              <a:defRPr sz="1600"/>
            </a:lvl1pPr>
          </a:lstStyle>
          <a:p>
            <a:pPr lvl="0"/>
            <a:r>
              <a:rPr lang="en-US"/>
              <a:t>Click icon to add picture</a:t>
            </a:r>
          </a:p>
        </p:txBody>
      </p:sp>
      <p:sp>
        <p:nvSpPr>
          <p:cNvPr id="8" name="Text Placeholder 3">
            <a:extLst>
              <a:ext uri="{FF2B5EF4-FFF2-40B4-BE49-F238E27FC236}">
                <a16:creationId xmlns:a16="http://schemas.microsoft.com/office/drawing/2014/main" id="{7FAF685A-80F6-47DA-A41E-E2C5D6412211}"/>
              </a:ext>
            </a:extLst>
          </p:cNvPr>
          <p:cNvSpPr txBox="1">
            <a:spLocks noGrp="1"/>
          </p:cNvSpPr>
          <p:nvPr>
            <p:ph type="body" idx="4294967295"/>
          </p:nvPr>
        </p:nvSpPr>
        <p:spPr>
          <a:xfrm>
            <a:off x="3888019" y="4827209"/>
            <a:ext cx="2934410" cy="659190"/>
          </a:xfrm>
        </p:spPr>
        <p:txBody>
          <a:bodyPr/>
          <a:lstStyle>
            <a:lvl1pPr marL="0" indent="0">
              <a:buNone/>
              <a:defRPr sz="1400"/>
            </a:lvl1pPr>
          </a:lstStyle>
          <a:p>
            <a:pPr lvl="0"/>
            <a:r>
              <a:rPr lang="en-US"/>
              <a:t>Edit Master text styles</a:t>
            </a:r>
          </a:p>
        </p:txBody>
      </p:sp>
      <p:sp>
        <p:nvSpPr>
          <p:cNvPr id="9" name="Text Placeholder 4">
            <a:extLst>
              <a:ext uri="{FF2B5EF4-FFF2-40B4-BE49-F238E27FC236}">
                <a16:creationId xmlns:a16="http://schemas.microsoft.com/office/drawing/2014/main" id="{A889424C-C738-40EF-8750-9CAF28051B1B}"/>
              </a:ext>
            </a:extLst>
          </p:cNvPr>
          <p:cNvSpPr txBox="1">
            <a:spLocks noGrp="1"/>
          </p:cNvSpPr>
          <p:nvPr>
            <p:ph type="body" idx="4294967295"/>
          </p:nvPr>
        </p:nvSpPr>
        <p:spPr>
          <a:xfrm>
            <a:off x="7124703" y="4250945"/>
            <a:ext cx="2932115" cy="576264"/>
          </a:xfrm>
        </p:spPr>
        <p:txBody>
          <a:bodyPr anchor="b">
            <a:noAutofit/>
          </a:bodyPr>
          <a:lstStyle>
            <a:lvl1pPr marL="0" indent="0">
              <a:buNone/>
              <a:defRPr sz="2400">
                <a:solidFill>
                  <a:srgbClr val="ACD433"/>
                </a:solidFill>
              </a:defRPr>
            </a:lvl1pPr>
          </a:lstStyle>
          <a:p>
            <a:pPr lvl="0"/>
            <a:r>
              <a:rPr lang="en-US"/>
              <a:t>Edit Master text styles</a:t>
            </a:r>
          </a:p>
        </p:txBody>
      </p:sp>
      <p:sp>
        <p:nvSpPr>
          <p:cNvPr id="10" name="Picture Placeholder 2">
            <a:extLst>
              <a:ext uri="{FF2B5EF4-FFF2-40B4-BE49-F238E27FC236}">
                <a16:creationId xmlns:a16="http://schemas.microsoft.com/office/drawing/2014/main" id="{2F9575BB-E7E4-4499-BC00-B2E0C4C0BF6B}"/>
              </a:ext>
            </a:extLst>
          </p:cNvPr>
          <p:cNvSpPr txBox="1">
            <a:spLocks noGrp="1"/>
          </p:cNvSpPr>
          <p:nvPr>
            <p:ph type="pic" idx="4294967295"/>
          </p:nvPr>
        </p:nvSpPr>
        <p:spPr>
          <a:xfrm>
            <a:off x="7124703" y="2209803"/>
            <a:ext cx="2932115" cy="1524003"/>
          </a:xfrm>
          <a:effectLst>
            <a:outerShdw dist="50804" dir="5400000" algn="tl">
              <a:srgbClr val="000000">
                <a:alpha val="43000"/>
              </a:srgbClr>
            </a:outerShdw>
          </a:effectLst>
        </p:spPr>
        <p:txBody>
          <a:bodyPr anchorCtr="1"/>
          <a:lstStyle>
            <a:lvl1pPr marL="0" indent="0" algn="ctr">
              <a:buNone/>
              <a:defRPr sz="1600"/>
            </a:lvl1pPr>
          </a:lstStyle>
          <a:p>
            <a:pPr lvl="0"/>
            <a:r>
              <a:rPr lang="en-US"/>
              <a:t>Click icon to add picture</a:t>
            </a:r>
          </a:p>
        </p:txBody>
      </p:sp>
      <p:sp>
        <p:nvSpPr>
          <p:cNvPr id="11" name="Text Placeholder 3">
            <a:extLst>
              <a:ext uri="{FF2B5EF4-FFF2-40B4-BE49-F238E27FC236}">
                <a16:creationId xmlns:a16="http://schemas.microsoft.com/office/drawing/2014/main" id="{46B5FD45-777C-4649-A3A9-C79869B88A08}"/>
              </a:ext>
            </a:extLst>
          </p:cNvPr>
          <p:cNvSpPr txBox="1">
            <a:spLocks noGrp="1"/>
          </p:cNvSpPr>
          <p:nvPr>
            <p:ph type="body" idx="4294967295"/>
          </p:nvPr>
        </p:nvSpPr>
        <p:spPr>
          <a:xfrm>
            <a:off x="7124575" y="4827209"/>
            <a:ext cx="2936001" cy="659190"/>
          </a:xfrm>
        </p:spPr>
        <p:txBody>
          <a:bodyPr/>
          <a:lstStyle>
            <a:lvl1pPr marL="0" indent="0">
              <a:buNone/>
              <a:defRPr sz="1400"/>
            </a:lvl1pPr>
          </a:lstStyle>
          <a:p>
            <a:pPr lvl="0"/>
            <a:r>
              <a:rPr lang="en-US"/>
              <a:t>Edit Master text styles</a:t>
            </a:r>
          </a:p>
        </p:txBody>
      </p:sp>
      <p:cxnSp>
        <p:nvCxnSpPr>
          <p:cNvPr id="12" name="Straight Connector 16">
            <a:extLst>
              <a:ext uri="{FF2B5EF4-FFF2-40B4-BE49-F238E27FC236}">
                <a16:creationId xmlns:a16="http://schemas.microsoft.com/office/drawing/2014/main" id="{8F0D3F3F-B4DE-42E3-A010-48014EEB2D05}"/>
              </a:ext>
            </a:extLst>
          </p:cNvPr>
          <p:cNvCxnSpPr/>
          <p:nvPr/>
        </p:nvCxnSpPr>
        <p:spPr>
          <a:xfrm>
            <a:off x="3726143" y="2133596"/>
            <a:ext cx="0" cy="3962407"/>
          </a:xfrm>
          <a:prstGeom prst="straightConnector1">
            <a:avLst/>
          </a:prstGeom>
          <a:noFill/>
          <a:ln w="12701" cap="rnd">
            <a:solidFill>
              <a:srgbClr val="ACD433">
                <a:alpha val="40000"/>
              </a:srgbClr>
            </a:solidFill>
            <a:prstDash val="solid"/>
          </a:ln>
        </p:spPr>
      </p:cxnSp>
      <p:cxnSp>
        <p:nvCxnSpPr>
          <p:cNvPr id="13" name="Straight Connector 17">
            <a:extLst>
              <a:ext uri="{FF2B5EF4-FFF2-40B4-BE49-F238E27FC236}">
                <a16:creationId xmlns:a16="http://schemas.microsoft.com/office/drawing/2014/main" id="{DC74CC52-F065-4774-B513-84BE208B8C44}"/>
              </a:ext>
            </a:extLst>
          </p:cNvPr>
          <p:cNvCxnSpPr/>
          <p:nvPr/>
        </p:nvCxnSpPr>
        <p:spPr>
          <a:xfrm>
            <a:off x="6962223" y="2133596"/>
            <a:ext cx="0" cy="3966887"/>
          </a:xfrm>
          <a:prstGeom prst="straightConnector1">
            <a:avLst/>
          </a:prstGeom>
          <a:noFill/>
          <a:ln w="12701" cap="rnd">
            <a:solidFill>
              <a:srgbClr val="ACD433">
                <a:alpha val="40000"/>
              </a:srgbClr>
            </a:solidFill>
            <a:prstDash val="solid"/>
          </a:ln>
        </p:spPr>
      </p:cxnSp>
      <p:sp>
        <p:nvSpPr>
          <p:cNvPr id="14" name="Date Placeholder 3">
            <a:extLst>
              <a:ext uri="{FF2B5EF4-FFF2-40B4-BE49-F238E27FC236}">
                <a16:creationId xmlns:a16="http://schemas.microsoft.com/office/drawing/2014/main" id="{79162EE0-8420-4E24-9BE5-A9BD353BBD2A}"/>
              </a:ext>
            </a:extLst>
          </p:cNvPr>
          <p:cNvSpPr txBox="1">
            <a:spLocks noGrp="1"/>
          </p:cNvSpPr>
          <p:nvPr>
            <p:ph type="dt" sz="half" idx="7"/>
          </p:nvPr>
        </p:nvSpPr>
        <p:spPr/>
        <p:txBody>
          <a:bodyPr/>
          <a:lstStyle>
            <a:lvl1pPr>
              <a:defRPr/>
            </a:lvl1pPr>
          </a:lstStyle>
          <a:p>
            <a:pPr lvl="0"/>
            <a:fld id="{ECE1BA92-13AF-4B5F-81D4-21158F3A2B2B}" type="datetime1">
              <a:rPr lang="en-GB"/>
              <a:pPr lvl="0"/>
              <a:t>27/05/2022</a:t>
            </a:fld>
            <a:endParaRPr lang="en-GB"/>
          </a:p>
        </p:txBody>
      </p:sp>
      <p:sp>
        <p:nvSpPr>
          <p:cNvPr id="15" name="Footer Placeholder 4">
            <a:extLst>
              <a:ext uri="{FF2B5EF4-FFF2-40B4-BE49-F238E27FC236}">
                <a16:creationId xmlns:a16="http://schemas.microsoft.com/office/drawing/2014/main" id="{A936E8F4-737F-4231-84DF-3C661F14819E}"/>
              </a:ext>
            </a:extLst>
          </p:cNvPr>
          <p:cNvSpPr txBox="1">
            <a:spLocks noGrp="1"/>
          </p:cNvSpPr>
          <p:nvPr>
            <p:ph type="ftr" sz="quarter" idx="9"/>
          </p:nvPr>
        </p:nvSpPr>
        <p:spPr/>
        <p:txBody>
          <a:bodyPr/>
          <a:lstStyle>
            <a:lvl1pPr>
              <a:defRPr/>
            </a:lvl1pPr>
          </a:lstStyle>
          <a:p>
            <a:pPr lvl="0"/>
            <a:endParaRPr lang="en-GB"/>
          </a:p>
        </p:txBody>
      </p:sp>
      <p:sp>
        <p:nvSpPr>
          <p:cNvPr id="16" name="Slide Number Placeholder 5">
            <a:extLst>
              <a:ext uri="{FF2B5EF4-FFF2-40B4-BE49-F238E27FC236}">
                <a16:creationId xmlns:a16="http://schemas.microsoft.com/office/drawing/2014/main" id="{F1D4CC3B-6BE1-4F43-9D9E-30CEA752328D}"/>
              </a:ext>
            </a:extLst>
          </p:cNvPr>
          <p:cNvSpPr txBox="1">
            <a:spLocks noGrp="1"/>
          </p:cNvSpPr>
          <p:nvPr>
            <p:ph type="sldNum" sz="quarter" idx="8"/>
          </p:nvPr>
        </p:nvSpPr>
        <p:spPr/>
        <p:txBody>
          <a:bodyPr/>
          <a:lstStyle>
            <a:lvl1pPr>
              <a:defRPr/>
            </a:lvl1pPr>
          </a:lstStyle>
          <a:p>
            <a:pPr lvl="0"/>
            <a:fld id="{3B338496-BD93-405A-B47D-85760ABF0927}" type="slidenum">
              <a:t>‹#›</a:t>
            </a:fld>
            <a:endParaRPr lang="en-GB"/>
          </a:p>
        </p:txBody>
      </p:sp>
    </p:spTree>
    <p:extLst>
      <p:ext uri="{BB962C8B-B14F-4D97-AF65-F5344CB8AC3E}">
        <p14:creationId xmlns:p14="http://schemas.microsoft.com/office/powerpoint/2010/main" val="14197976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621646-EC82-4E21-AD64-8BE94DBAF4EB}"/>
              </a:ext>
            </a:extLst>
          </p:cNvPr>
          <p:cNvSpPr txBox="1">
            <a:spLocks noGrp="1"/>
          </p:cNvSpPr>
          <p:nvPr>
            <p:ph type="title"/>
          </p:nvPr>
        </p:nvSpPr>
        <p:spPr/>
        <p:txBody>
          <a:bodyPr/>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97E4E204-5659-402A-9E82-BAC2CBC9139E}"/>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AC7928-51B0-467B-AE8A-A79EE1915989}"/>
              </a:ext>
            </a:extLst>
          </p:cNvPr>
          <p:cNvSpPr txBox="1">
            <a:spLocks noGrp="1"/>
          </p:cNvSpPr>
          <p:nvPr>
            <p:ph type="dt" sz="half" idx="7"/>
          </p:nvPr>
        </p:nvSpPr>
        <p:spPr/>
        <p:txBody>
          <a:bodyPr/>
          <a:lstStyle>
            <a:lvl1pPr>
              <a:defRPr/>
            </a:lvl1pPr>
          </a:lstStyle>
          <a:p>
            <a:pPr lvl="0"/>
            <a:fld id="{1CE36F3B-D729-4E41-8597-8DC9A2F4EB8E}" type="datetime1">
              <a:rPr lang="en-GB"/>
              <a:pPr lvl="0"/>
              <a:t>27/05/2022</a:t>
            </a:fld>
            <a:endParaRPr lang="en-GB"/>
          </a:p>
        </p:txBody>
      </p:sp>
      <p:sp>
        <p:nvSpPr>
          <p:cNvPr id="5" name="Footer Placeholder 4">
            <a:extLst>
              <a:ext uri="{FF2B5EF4-FFF2-40B4-BE49-F238E27FC236}">
                <a16:creationId xmlns:a16="http://schemas.microsoft.com/office/drawing/2014/main" id="{0D31889C-5681-4149-B998-E64520F4708A}"/>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1744A790-F0A9-4544-A6BF-BC8F9C67CC34}"/>
              </a:ext>
            </a:extLst>
          </p:cNvPr>
          <p:cNvSpPr txBox="1">
            <a:spLocks noGrp="1"/>
          </p:cNvSpPr>
          <p:nvPr>
            <p:ph type="sldNum" sz="quarter" idx="8"/>
          </p:nvPr>
        </p:nvSpPr>
        <p:spPr/>
        <p:txBody>
          <a:bodyPr/>
          <a:lstStyle>
            <a:lvl1pPr>
              <a:defRPr/>
            </a:lvl1pPr>
          </a:lstStyle>
          <a:p>
            <a:pPr lvl="0"/>
            <a:fld id="{5CEDC7E9-1C2A-45DB-B4EB-6D8A622D1F39}" type="slidenum">
              <a:t>‹#›</a:t>
            </a:fld>
            <a:endParaRPr lang="en-GB"/>
          </a:p>
        </p:txBody>
      </p:sp>
    </p:spTree>
    <p:extLst>
      <p:ext uri="{BB962C8B-B14F-4D97-AF65-F5344CB8AC3E}">
        <p14:creationId xmlns:p14="http://schemas.microsoft.com/office/powerpoint/2010/main" val="24735915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2A8AA6A-5B89-4ABE-B3E6-94991ABDD3BE}"/>
              </a:ext>
            </a:extLst>
          </p:cNvPr>
          <p:cNvSpPr txBox="1">
            <a:spLocks noGrp="1"/>
          </p:cNvSpPr>
          <p:nvPr>
            <p:ph type="title" orient="vert"/>
          </p:nvPr>
        </p:nvSpPr>
        <p:spPr>
          <a:xfrm>
            <a:off x="8304215" y="430216"/>
            <a:ext cx="1752603" cy="5826127"/>
          </a:xfrm>
        </p:spPr>
        <p:txBody>
          <a:bodyPr vert="eaVert" anchor="b"/>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0F01D9C8-EEA2-4A47-A028-3D1AEF3DC6B9}"/>
              </a:ext>
            </a:extLst>
          </p:cNvPr>
          <p:cNvSpPr txBox="1">
            <a:spLocks noGrp="1"/>
          </p:cNvSpPr>
          <p:nvPr>
            <p:ph type="body" orient="vert" idx="1"/>
          </p:nvPr>
        </p:nvSpPr>
        <p:spPr>
          <a:xfrm>
            <a:off x="652460" y="887416"/>
            <a:ext cx="7423144" cy="5368927"/>
          </a:xfrm>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A37D134-0727-485D-854E-B15BAF4E9FA4}"/>
              </a:ext>
            </a:extLst>
          </p:cNvPr>
          <p:cNvSpPr txBox="1">
            <a:spLocks noGrp="1"/>
          </p:cNvSpPr>
          <p:nvPr>
            <p:ph type="dt" sz="half" idx="7"/>
          </p:nvPr>
        </p:nvSpPr>
        <p:spPr/>
        <p:txBody>
          <a:bodyPr/>
          <a:lstStyle>
            <a:lvl1pPr>
              <a:defRPr/>
            </a:lvl1pPr>
          </a:lstStyle>
          <a:p>
            <a:pPr lvl="0"/>
            <a:fld id="{CD101C40-F52D-4F8D-A3C1-94C398681385}" type="datetime1">
              <a:rPr lang="en-GB"/>
              <a:pPr lvl="0"/>
              <a:t>27/05/2022</a:t>
            </a:fld>
            <a:endParaRPr lang="en-GB"/>
          </a:p>
        </p:txBody>
      </p:sp>
      <p:sp>
        <p:nvSpPr>
          <p:cNvPr id="5" name="Footer Placeholder 4">
            <a:extLst>
              <a:ext uri="{FF2B5EF4-FFF2-40B4-BE49-F238E27FC236}">
                <a16:creationId xmlns:a16="http://schemas.microsoft.com/office/drawing/2014/main" id="{FEA9C030-B934-4D8E-B0F7-E94D6253DA42}"/>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6247381E-6D70-46DD-A347-38EBE4B3708A}"/>
              </a:ext>
            </a:extLst>
          </p:cNvPr>
          <p:cNvSpPr txBox="1">
            <a:spLocks noGrp="1"/>
          </p:cNvSpPr>
          <p:nvPr>
            <p:ph type="sldNum" sz="quarter" idx="8"/>
          </p:nvPr>
        </p:nvSpPr>
        <p:spPr/>
        <p:txBody>
          <a:bodyPr/>
          <a:lstStyle>
            <a:lvl1pPr>
              <a:defRPr/>
            </a:lvl1pPr>
          </a:lstStyle>
          <a:p>
            <a:pPr lvl="0"/>
            <a:fld id="{448583E6-71CE-42CF-A317-91835B66BFE6}" type="slidenum">
              <a:t>‹#›</a:t>
            </a:fld>
            <a:endParaRPr lang="en-GB"/>
          </a:p>
        </p:txBody>
      </p:sp>
    </p:spTree>
    <p:extLst>
      <p:ext uri="{BB962C8B-B14F-4D97-AF65-F5344CB8AC3E}">
        <p14:creationId xmlns:p14="http://schemas.microsoft.com/office/powerpoint/2010/main" val="20624811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3.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5.png"/><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9"/>
          <a:stretch>
            <a:fillRect/>
          </a:stretch>
        </a:blipFill>
        <a:effectLst/>
      </p:bgPr>
    </p:bg>
    <p:spTree>
      <p:nvGrpSpPr>
        <p:cNvPr id="1" name=""/>
        <p:cNvGrpSpPr/>
        <p:nvPr/>
      </p:nvGrpSpPr>
      <p:grpSpPr>
        <a:xfrm>
          <a:off x="0" y="0"/>
          <a:ext cx="0" cy="0"/>
          <a:chOff x="0" y="0"/>
          <a:chExt cx="0" cy="0"/>
        </a:xfrm>
      </p:grpSpPr>
      <p:pic>
        <p:nvPicPr>
          <p:cNvPr id="2" name="Picture 7">
            <a:extLst>
              <a:ext uri="{FF2B5EF4-FFF2-40B4-BE49-F238E27FC236}">
                <a16:creationId xmlns:a16="http://schemas.microsoft.com/office/drawing/2014/main" id="{003B58FA-EA2F-41FE-AA52-67A0C23A766C}"/>
              </a:ext>
            </a:extLst>
          </p:cNvPr>
          <p:cNvPicPr>
            <a:picLocks noChangeAspect="1"/>
          </p:cNvPicPr>
          <p:nvPr/>
        </p:nvPicPr>
        <p:blipFill>
          <a:blip r:embed="rId20"/>
          <a:srcRect l="3613"/>
          <a:stretch>
            <a:fillRect/>
          </a:stretch>
        </p:blipFill>
        <p:spPr>
          <a:xfrm>
            <a:off x="0" y="2669682"/>
            <a:ext cx="4037011" cy="4188317"/>
          </a:xfrm>
          <a:prstGeom prst="rect">
            <a:avLst/>
          </a:prstGeom>
          <a:noFill/>
          <a:ln cap="rnd">
            <a:noFill/>
          </a:ln>
        </p:spPr>
      </p:pic>
      <p:pic>
        <p:nvPicPr>
          <p:cNvPr id="3" name="Picture 6">
            <a:extLst>
              <a:ext uri="{FF2B5EF4-FFF2-40B4-BE49-F238E27FC236}">
                <a16:creationId xmlns:a16="http://schemas.microsoft.com/office/drawing/2014/main" id="{99D370CA-B361-479E-9719-4297273EC83D}"/>
              </a:ext>
            </a:extLst>
          </p:cNvPr>
          <p:cNvPicPr>
            <a:picLocks noChangeAspect="1"/>
          </p:cNvPicPr>
          <p:nvPr/>
        </p:nvPicPr>
        <p:blipFill>
          <a:blip r:embed="rId21"/>
          <a:srcRect l="35640"/>
          <a:stretch>
            <a:fillRect/>
          </a:stretch>
        </p:blipFill>
        <p:spPr>
          <a:xfrm>
            <a:off x="0" y="2892347"/>
            <a:ext cx="1522411" cy="2365452"/>
          </a:xfrm>
          <a:prstGeom prst="rect">
            <a:avLst/>
          </a:prstGeom>
          <a:noFill/>
          <a:ln cap="rnd">
            <a:noFill/>
          </a:ln>
        </p:spPr>
      </p:pic>
      <p:sp>
        <p:nvSpPr>
          <p:cNvPr id="4" name="Oval 15">
            <a:extLst>
              <a:ext uri="{FF2B5EF4-FFF2-40B4-BE49-F238E27FC236}">
                <a16:creationId xmlns:a16="http://schemas.microsoft.com/office/drawing/2014/main" id="{FBF64240-AF9F-42A4-BE49-AF4B51611C1F}"/>
              </a:ext>
            </a:extLst>
          </p:cNvPr>
          <p:cNvSpPr/>
          <p:nvPr/>
        </p:nvSpPr>
        <p:spPr>
          <a:xfrm>
            <a:off x="8609011" y="1676396"/>
            <a:ext cx="2819396" cy="28193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2 0"/>
              <a:gd name="f16" fmla="*/ f9 f1 1"/>
              <a:gd name="f17" fmla="*/ f10 f1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1"/>
              <a:gd name="f29" fmla="+- f22 0 f2"/>
              <a:gd name="f30" fmla="+- f23 0 f2"/>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1 1"/>
              <a:gd name="f42" fmla="*/ f39 1 2"/>
              <a:gd name="f43" fmla="*/ f40 1 2"/>
              <a:gd name="f44" fmla="*/ f41 1 f8"/>
              <a:gd name="f45" fmla="+- f14 f42 0"/>
              <a:gd name="f46" fmla="+- f14 f43 0"/>
              <a:gd name="f47" fmla="+- f44 0 f2"/>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1" swAng="f0"/>
                <a:close/>
              </a:path>
            </a:pathLst>
          </a:custGeom>
          <a:gradFill>
            <a:gsLst>
              <a:gs pos="0">
                <a:srgbClr val="7AC4F0">
                  <a:alpha val="7000"/>
                </a:srgbClr>
              </a:gs>
              <a:gs pos="100000">
                <a:srgbClr val="7AC4F0">
                  <a:alpha val="6000"/>
                </a:srgbClr>
              </a:gs>
            </a:gsLst>
            <a:path path="circle">
              <a:fillToRect l="50000" t="50000" r="50000" b="50000"/>
            </a:path>
          </a:gradFill>
          <a:ln cap="rnd">
            <a:noFill/>
            <a:prstDash val="solid"/>
          </a:ln>
        </p:spPr>
        <p:txBody>
          <a:bodyPr lIns="0" tIns="0" rIns="0" bIns="0"/>
          <a:lstStyle/>
          <a:p>
            <a:endParaRPr lang="en-GB"/>
          </a:p>
        </p:txBody>
      </p:sp>
      <p:pic>
        <p:nvPicPr>
          <p:cNvPr id="5" name="Picture 8">
            <a:extLst>
              <a:ext uri="{FF2B5EF4-FFF2-40B4-BE49-F238E27FC236}">
                <a16:creationId xmlns:a16="http://schemas.microsoft.com/office/drawing/2014/main" id="{EED62481-4F4D-44F6-BD82-6E044277EFCF}"/>
              </a:ext>
            </a:extLst>
          </p:cNvPr>
          <p:cNvPicPr>
            <a:picLocks noChangeAspect="1"/>
          </p:cNvPicPr>
          <p:nvPr/>
        </p:nvPicPr>
        <p:blipFill>
          <a:blip r:embed="rId22"/>
          <a:srcRect t="28813"/>
          <a:stretch>
            <a:fillRect/>
          </a:stretch>
        </p:blipFill>
        <p:spPr>
          <a:xfrm>
            <a:off x="7999408" y="0"/>
            <a:ext cx="1603391" cy="1141408"/>
          </a:xfrm>
          <a:prstGeom prst="rect">
            <a:avLst/>
          </a:prstGeom>
          <a:noFill/>
          <a:ln cap="rnd">
            <a:noFill/>
          </a:ln>
        </p:spPr>
      </p:pic>
      <p:pic>
        <p:nvPicPr>
          <p:cNvPr id="6" name="Picture 9">
            <a:extLst>
              <a:ext uri="{FF2B5EF4-FFF2-40B4-BE49-F238E27FC236}">
                <a16:creationId xmlns:a16="http://schemas.microsoft.com/office/drawing/2014/main" id="{7098706A-FE35-4650-9C6D-AF6BB6C06D18}"/>
              </a:ext>
            </a:extLst>
          </p:cNvPr>
          <p:cNvPicPr>
            <a:picLocks noChangeAspect="1"/>
          </p:cNvPicPr>
          <p:nvPr/>
        </p:nvPicPr>
        <p:blipFill>
          <a:blip r:embed="rId23"/>
          <a:srcRect b="23320"/>
          <a:stretch>
            <a:fillRect/>
          </a:stretch>
        </p:blipFill>
        <p:spPr>
          <a:xfrm>
            <a:off x="8609011" y="6096003"/>
            <a:ext cx="993733" cy="761996"/>
          </a:xfrm>
          <a:prstGeom prst="rect">
            <a:avLst/>
          </a:prstGeom>
          <a:noFill/>
          <a:ln cap="rnd">
            <a:noFill/>
          </a:ln>
        </p:spPr>
      </p:pic>
      <p:sp>
        <p:nvSpPr>
          <p:cNvPr id="7" name="Rectangle 13">
            <a:extLst>
              <a:ext uri="{FF2B5EF4-FFF2-40B4-BE49-F238E27FC236}">
                <a16:creationId xmlns:a16="http://schemas.microsoft.com/office/drawing/2014/main" id="{AB0A46FF-7267-48C2-BE2B-F983315AB439}"/>
              </a:ext>
            </a:extLst>
          </p:cNvPr>
          <p:cNvSpPr/>
          <p:nvPr/>
        </p:nvSpPr>
        <p:spPr>
          <a:xfrm>
            <a:off x="10437811" y="0"/>
            <a:ext cx="685800" cy="1143000"/>
          </a:xfrm>
          <a:prstGeom prst="rect">
            <a:avLst/>
          </a:prstGeom>
          <a:solidFill>
            <a:srgbClr val="ACD433"/>
          </a:solidFill>
          <a:ln cap="rnd">
            <a:noFill/>
            <a:prstDash val="solid"/>
          </a:ln>
          <a:effectLst>
            <a:outerShdw dist="25402" dir="5400000" algn="tl">
              <a:srgbClr val="000000">
                <a:alpha val="45000"/>
              </a:srgbClr>
            </a:outerShdw>
          </a:effectLst>
        </p:spPr>
        <p:txBody>
          <a:bodyPr lIns="0" tIns="0" rIns="0" bIns="0"/>
          <a:lstStyle/>
          <a:p>
            <a:endParaRPr lang="en-GB"/>
          </a:p>
        </p:txBody>
      </p:sp>
      <p:sp>
        <p:nvSpPr>
          <p:cNvPr id="8" name="Title Placeholder 1">
            <a:extLst>
              <a:ext uri="{FF2B5EF4-FFF2-40B4-BE49-F238E27FC236}">
                <a16:creationId xmlns:a16="http://schemas.microsoft.com/office/drawing/2014/main" id="{4017B0D7-B82D-4F32-B6FF-FB6BE2059B8D}"/>
              </a:ext>
            </a:extLst>
          </p:cNvPr>
          <p:cNvSpPr txBox="1">
            <a:spLocks noGrp="1"/>
          </p:cNvSpPr>
          <p:nvPr>
            <p:ph type="title"/>
          </p:nvPr>
        </p:nvSpPr>
        <p:spPr>
          <a:xfrm>
            <a:off x="646115" y="452719"/>
            <a:ext cx="9404722" cy="1400531"/>
          </a:xfrm>
          <a:prstGeom prst="rect">
            <a:avLst/>
          </a:prstGeom>
          <a:noFill/>
          <a:ln>
            <a:noFill/>
          </a:ln>
        </p:spPr>
        <p:txBody>
          <a:bodyPr vert="horz" wrap="square" lIns="91440" tIns="45720" rIns="91440" bIns="45720" anchor="t" anchorCtr="0" compatLnSpc="1">
            <a:noAutofit/>
          </a:bodyPr>
          <a:lstStyle/>
          <a:p>
            <a:pPr lvl="0"/>
            <a:r>
              <a:rPr lang="en-US"/>
              <a:t>Click to edit Master title style</a:t>
            </a:r>
          </a:p>
        </p:txBody>
      </p:sp>
      <p:sp>
        <p:nvSpPr>
          <p:cNvPr id="9" name="Text Placeholder 2">
            <a:extLst>
              <a:ext uri="{FF2B5EF4-FFF2-40B4-BE49-F238E27FC236}">
                <a16:creationId xmlns:a16="http://schemas.microsoft.com/office/drawing/2014/main" id="{9EE5EE6F-B3A1-461A-B131-9310322540BA}"/>
              </a:ext>
            </a:extLst>
          </p:cNvPr>
          <p:cNvSpPr txBox="1">
            <a:spLocks noGrp="1"/>
          </p:cNvSpPr>
          <p:nvPr>
            <p:ph type="body" idx="1"/>
          </p:nvPr>
        </p:nvSpPr>
        <p:spPr>
          <a:xfrm>
            <a:off x="1103315" y="2052919"/>
            <a:ext cx="8946544" cy="4195477"/>
          </a:xfrm>
          <a:prstGeom prst="rect">
            <a:avLst/>
          </a:prstGeom>
          <a:noFill/>
          <a:ln>
            <a:noFill/>
          </a:ln>
        </p:spPr>
        <p:txBody>
          <a:bodyPr vert="horz" wrap="square" lIns="91440" tIns="45720" rIns="91440" bIns="45720" anchor="t" anchorCtr="0" compatLnSpc="1">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3">
            <a:extLst>
              <a:ext uri="{FF2B5EF4-FFF2-40B4-BE49-F238E27FC236}">
                <a16:creationId xmlns:a16="http://schemas.microsoft.com/office/drawing/2014/main" id="{99C09CDB-B3F4-41B6-8019-B83B9B29BFEE}"/>
              </a:ext>
            </a:extLst>
          </p:cNvPr>
          <p:cNvSpPr txBox="1">
            <a:spLocks noGrp="1"/>
          </p:cNvSpPr>
          <p:nvPr>
            <p:ph type="dt" sz="half" idx="2"/>
          </p:nvPr>
        </p:nvSpPr>
        <p:spPr>
          <a:xfrm rot="5400013">
            <a:off x="10155647" y="1790697"/>
            <a:ext cx="990596" cy="304796"/>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en-GB" sz="1100" b="0" i="0" u="none" strike="noStrike" kern="1200" cap="none" spc="0" baseline="0">
                <a:solidFill>
                  <a:srgbClr val="FFFFFF"/>
                </a:solidFill>
                <a:uFillTx/>
                <a:latin typeface="Century Gothic"/>
              </a:defRPr>
            </a:lvl1pPr>
          </a:lstStyle>
          <a:p>
            <a:pPr lvl="0"/>
            <a:fld id="{F78CD341-DEAF-4EB6-8E3A-433928EA2E3F}" type="datetime1">
              <a:rPr lang="en-GB"/>
              <a:pPr lvl="0"/>
              <a:t>27/05/2022</a:t>
            </a:fld>
            <a:endParaRPr lang="en-GB"/>
          </a:p>
        </p:txBody>
      </p:sp>
      <p:sp>
        <p:nvSpPr>
          <p:cNvPr id="11" name="Footer Placeholder 4">
            <a:extLst>
              <a:ext uri="{FF2B5EF4-FFF2-40B4-BE49-F238E27FC236}">
                <a16:creationId xmlns:a16="http://schemas.microsoft.com/office/drawing/2014/main" id="{626AF54C-DE52-4685-8982-A91B9AE08604}"/>
              </a:ext>
            </a:extLst>
          </p:cNvPr>
          <p:cNvSpPr txBox="1">
            <a:spLocks noGrp="1"/>
          </p:cNvSpPr>
          <p:nvPr>
            <p:ph type="ftr" sz="quarter" idx="3"/>
          </p:nvPr>
        </p:nvSpPr>
        <p:spPr>
          <a:xfrm rot="5400013">
            <a:off x="8951578" y="3225295"/>
            <a:ext cx="3859792" cy="304796"/>
          </a:xfrm>
          <a:prstGeom prst="rect">
            <a:avLst/>
          </a:prstGeom>
          <a:noFill/>
          <a:ln>
            <a:noFill/>
          </a:ln>
        </p:spPr>
        <p:txBody>
          <a:bodyPr vert="horz" wrap="square" lIns="91440" tIns="45720" rIns="91440" bIns="45720" anchor="b" anchorCtr="0" compatLnSpc="1">
            <a:noAutofit/>
          </a:bodyPr>
          <a:lstStyle>
            <a:lvl1pPr marL="0" marR="0" lvl="0" indent="0" algn="l" defTabSz="457200" rtl="0" fontAlgn="auto" hangingPunct="1">
              <a:lnSpc>
                <a:spcPct val="100000"/>
              </a:lnSpc>
              <a:spcBef>
                <a:spcPts val="0"/>
              </a:spcBef>
              <a:spcAft>
                <a:spcPts val="0"/>
              </a:spcAft>
              <a:buNone/>
              <a:tabLst/>
              <a:defRPr lang="en-GB" sz="1100" b="0" i="0" u="none" strike="noStrike" kern="1200" cap="none" spc="0" baseline="0">
                <a:solidFill>
                  <a:srgbClr val="FFFFFF"/>
                </a:solidFill>
                <a:uFillTx/>
                <a:latin typeface="Century Gothic"/>
              </a:defRPr>
            </a:lvl1pPr>
          </a:lstStyle>
          <a:p>
            <a:pPr lvl="0"/>
            <a:endParaRPr lang="en-GB"/>
          </a:p>
        </p:txBody>
      </p:sp>
      <p:sp>
        <p:nvSpPr>
          <p:cNvPr id="12" name="Slide Number Placeholder 5">
            <a:extLst>
              <a:ext uri="{FF2B5EF4-FFF2-40B4-BE49-F238E27FC236}">
                <a16:creationId xmlns:a16="http://schemas.microsoft.com/office/drawing/2014/main" id="{B0FBE288-750C-4AAD-8A02-9C9DC4BE688F}"/>
              </a:ext>
            </a:extLst>
          </p:cNvPr>
          <p:cNvSpPr txBox="1">
            <a:spLocks noGrp="1"/>
          </p:cNvSpPr>
          <p:nvPr>
            <p:ph type="sldNum" sz="quarter" idx="4"/>
          </p:nvPr>
        </p:nvSpPr>
        <p:spPr>
          <a:xfrm>
            <a:off x="10352544" y="295726"/>
            <a:ext cx="838203" cy="767684"/>
          </a:xfrm>
          <a:prstGeom prst="rect">
            <a:avLst/>
          </a:prstGeom>
          <a:noFill/>
          <a:ln>
            <a:noFill/>
          </a:ln>
        </p:spPr>
        <p:txBody>
          <a:bodyPr vert="horz" wrap="square" lIns="91440" tIns="45720" rIns="91440" bIns="45720" anchor="b" anchorCtr="1" compatLnSpc="1">
            <a:noAutofit/>
          </a:bodyPr>
          <a:lstStyle>
            <a:lvl1pPr marL="0" marR="0" lvl="0" indent="0" algn="ctr" defTabSz="457200" rtl="0" fontAlgn="auto" hangingPunct="1">
              <a:lnSpc>
                <a:spcPct val="100000"/>
              </a:lnSpc>
              <a:spcBef>
                <a:spcPts val="0"/>
              </a:spcBef>
              <a:spcAft>
                <a:spcPts val="0"/>
              </a:spcAft>
              <a:buNone/>
              <a:tabLst/>
              <a:defRPr lang="en-GB" sz="2800" b="0" i="0" u="none" strike="noStrike" kern="1200" cap="none" spc="0" baseline="0">
                <a:solidFill>
                  <a:srgbClr val="FFFFFF"/>
                </a:solidFill>
                <a:uFillTx/>
                <a:latin typeface="Century Gothic"/>
              </a:defRPr>
            </a:lvl1pPr>
          </a:lstStyle>
          <a:p>
            <a:pPr lvl="0"/>
            <a:fld id="{E89232C7-DA6A-41DB-8334-6A14FC65ED7F}"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marL="0" marR="0" lvl="0" indent="0" algn="l" defTabSz="457200" rtl="0" fontAlgn="auto" hangingPunct="1">
        <a:lnSpc>
          <a:spcPct val="100000"/>
        </a:lnSpc>
        <a:spcBef>
          <a:spcPts val="0"/>
        </a:spcBef>
        <a:spcAft>
          <a:spcPts val="0"/>
        </a:spcAft>
        <a:buNone/>
        <a:tabLst/>
        <a:defRPr lang="en-US" sz="4200" b="0" i="0" u="none" strike="noStrike" kern="1200" cap="none" spc="0" baseline="0">
          <a:solidFill>
            <a:srgbClr val="EBEBEB"/>
          </a:solidFill>
          <a:uFillTx/>
          <a:latin typeface="Century Gothic"/>
        </a:defRPr>
      </a:lvl1pPr>
    </p:titleStyle>
    <p:bodyStyle>
      <a:lvl1pPr marL="342900" marR="0" lvl="0" indent="-342900" algn="l" defTabSz="457200" rtl="0" fontAlgn="auto" hangingPunct="1">
        <a:lnSpc>
          <a:spcPct val="100000"/>
        </a:lnSpc>
        <a:spcBef>
          <a:spcPts val="1000"/>
        </a:spcBef>
        <a:spcAft>
          <a:spcPts val="0"/>
        </a:spcAft>
        <a:buClr>
          <a:srgbClr val="ACD433"/>
        </a:buClr>
        <a:buSzPct val="80000"/>
        <a:buFont typeface="Wingdings 3"/>
        <a:buChar char=""/>
        <a:tabLst/>
        <a:defRPr lang="en-US" sz="2000" b="0" i="0" u="none" strike="noStrike" kern="1200" cap="none" spc="0" baseline="0">
          <a:solidFill>
            <a:srgbClr val="FFFFFF"/>
          </a:solidFill>
          <a:uFillTx/>
          <a:latin typeface="Century Gothic"/>
        </a:defRPr>
      </a:lvl1pPr>
      <a:lvl2pPr marL="742950" marR="0" lvl="1" indent="-285750" algn="l" defTabSz="457200" rtl="0" fontAlgn="auto" hangingPunct="1">
        <a:lnSpc>
          <a:spcPct val="100000"/>
        </a:lnSpc>
        <a:spcBef>
          <a:spcPts val="1000"/>
        </a:spcBef>
        <a:spcAft>
          <a:spcPts val="0"/>
        </a:spcAft>
        <a:buClr>
          <a:srgbClr val="ACD433"/>
        </a:buClr>
        <a:buSzPct val="80000"/>
        <a:buFont typeface="Wingdings 3"/>
        <a:buChar char=""/>
        <a:tabLst/>
        <a:defRPr lang="en-US" sz="1800" b="0" i="0" u="none" strike="noStrike" kern="1200" cap="none" spc="0" baseline="0">
          <a:solidFill>
            <a:srgbClr val="FFFFFF"/>
          </a:solidFill>
          <a:uFillTx/>
          <a:latin typeface="Century Gothic"/>
        </a:defRPr>
      </a:lvl2pPr>
      <a:lvl3pPr marL="1143000" marR="0" lvl="2" indent="-228600" algn="l" defTabSz="457200" rtl="0" fontAlgn="auto" hangingPunct="1">
        <a:lnSpc>
          <a:spcPct val="100000"/>
        </a:lnSpc>
        <a:spcBef>
          <a:spcPts val="1000"/>
        </a:spcBef>
        <a:spcAft>
          <a:spcPts val="0"/>
        </a:spcAft>
        <a:buClr>
          <a:srgbClr val="ACD433"/>
        </a:buClr>
        <a:buSzPct val="80000"/>
        <a:buFont typeface="Wingdings 3"/>
        <a:buChar char=""/>
        <a:tabLst/>
        <a:defRPr lang="en-US" sz="1600" b="0" i="0" u="none" strike="noStrike" kern="1200" cap="none" spc="0" baseline="0">
          <a:solidFill>
            <a:srgbClr val="FFFFFF"/>
          </a:solidFill>
          <a:uFillTx/>
          <a:latin typeface="Century Gothic"/>
        </a:defRPr>
      </a:lvl3pPr>
      <a:lvl4pPr marL="1600200" marR="0" lvl="3" indent="-228600" algn="l" defTabSz="457200" rtl="0" fontAlgn="auto" hangingPunct="1">
        <a:lnSpc>
          <a:spcPct val="100000"/>
        </a:lnSpc>
        <a:spcBef>
          <a:spcPts val="1000"/>
        </a:spcBef>
        <a:spcAft>
          <a:spcPts val="0"/>
        </a:spcAft>
        <a:buClr>
          <a:srgbClr val="ACD433"/>
        </a:buClr>
        <a:buSzPct val="80000"/>
        <a:buFont typeface="Wingdings 3"/>
        <a:buChar char=""/>
        <a:tabLst/>
        <a:defRPr lang="en-US" sz="1400" b="0" i="0" u="none" strike="noStrike" kern="1200" cap="none" spc="0" baseline="0">
          <a:solidFill>
            <a:srgbClr val="FFFFFF"/>
          </a:solidFill>
          <a:uFillTx/>
          <a:latin typeface="Century Gothic"/>
        </a:defRPr>
      </a:lvl4pPr>
      <a:lvl5pPr marL="2057400" marR="0" lvl="4" indent="-228600" algn="l" defTabSz="457200" rtl="0" fontAlgn="auto" hangingPunct="1">
        <a:lnSpc>
          <a:spcPct val="100000"/>
        </a:lnSpc>
        <a:spcBef>
          <a:spcPts val="1000"/>
        </a:spcBef>
        <a:spcAft>
          <a:spcPts val="0"/>
        </a:spcAft>
        <a:buClr>
          <a:srgbClr val="ACD433"/>
        </a:buClr>
        <a:buSzPct val="80000"/>
        <a:buFont typeface="Wingdings 3"/>
        <a:buChar char=""/>
        <a:tabLst/>
        <a:defRPr lang="en-US" sz="1400" b="0" i="0" u="none" strike="noStrike" kern="1200" cap="none" spc="0" baseline="0">
          <a:solidFill>
            <a:srgbClr val="FFFFFF"/>
          </a:solidFill>
          <a:uFillTx/>
          <a:latin typeface="Century Gothic"/>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77821B-8F8A-4B6E-BBDE-41559077A022}"/>
              </a:ext>
            </a:extLst>
          </p:cNvPr>
          <p:cNvSpPr txBox="1">
            <a:spLocks noGrp="1"/>
          </p:cNvSpPr>
          <p:nvPr>
            <p:ph type="ctrTitle"/>
          </p:nvPr>
        </p:nvSpPr>
        <p:spPr/>
        <p:txBody>
          <a:bodyPr>
            <a:normAutofit/>
          </a:bodyPr>
          <a:lstStyle/>
          <a:p>
            <a:pPr lvl="0"/>
            <a:r>
              <a:rPr lang="en-GB" sz="5400" u="sng"/>
              <a:t>Sow, Grow and Farm presentation</a:t>
            </a:r>
            <a:br>
              <a:rPr lang="en-GB" sz="5400"/>
            </a:br>
            <a:r>
              <a:rPr lang="en-GB" sz="2900"/>
              <a:t>by Charlie and Jack</a:t>
            </a:r>
            <a:br>
              <a:rPr lang="en-GB" sz="5400"/>
            </a:br>
            <a:endParaRPr lang="en-GB" sz="5400"/>
          </a:p>
        </p:txBody>
      </p:sp>
      <p:sp>
        <p:nvSpPr>
          <p:cNvPr id="3" name="Subtitle 4">
            <a:extLst>
              <a:ext uri="{FF2B5EF4-FFF2-40B4-BE49-F238E27FC236}">
                <a16:creationId xmlns:a16="http://schemas.microsoft.com/office/drawing/2014/main" id="{8F53B876-57C2-4C41-88AC-CD767648828A}"/>
              </a:ext>
            </a:extLst>
          </p:cNvPr>
          <p:cNvSpPr txBox="1">
            <a:spLocks noGrp="1"/>
          </p:cNvSpPr>
          <p:nvPr>
            <p:ph type="subTitle" idx="1"/>
          </p:nvPr>
        </p:nvSpPr>
        <p:spPr>
          <a:xfrm>
            <a:off x="5603635" y="4739124"/>
            <a:ext cx="7552194" cy="996513"/>
          </a:xfrm>
        </p:spPr>
        <p:txBody>
          <a:bodyPr/>
          <a:lstStyle/>
          <a:p>
            <a:endParaRPr lang="en-GB"/>
          </a:p>
        </p:txBody>
      </p:sp>
      <p:pic>
        <p:nvPicPr>
          <p:cNvPr id="4" name="Picture 2" descr="750+ Farming Pictures | Download Free Images on Unsplash">
            <a:extLst>
              <a:ext uri="{FF2B5EF4-FFF2-40B4-BE49-F238E27FC236}">
                <a16:creationId xmlns:a16="http://schemas.microsoft.com/office/drawing/2014/main" id="{328914C0-CFC6-4846-AF61-054868ED9E79}"/>
              </a:ext>
            </a:extLst>
          </p:cNvPr>
          <p:cNvPicPr>
            <a:picLocks noChangeAspect="1"/>
          </p:cNvPicPr>
          <p:nvPr/>
        </p:nvPicPr>
        <p:blipFill>
          <a:blip r:embed="rId2"/>
          <a:srcRect/>
          <a:stretch>
            <a:fillRect/>
          </a:stretch>
        </p:blipFill>
        <p:spPr>
          <a:xfrm>
            <a:off x="5275383" y="3708340"/>
            <a:ext cx="6499280" cy="2677646"/>
          </a:xfrm>
          <a:prstGeom prst="rect">
            <a:avLst/>
          </a:prstGeom>
          <a:noFill/>
          <a:ln cap="rnd">
            <a:noFill/>
          </a:ln>
        </p:spPr>
      </p:pic>
    </p:spTree>
  </p:cSld>
  <p:clrMapOvr>
    <a:masterClrMapping/>
  </p:clrMapOvr>
  <p:transition spd="slow">
    <p:dissolve/>
  </p:transition>
</p:sld>
</file>

<file path=ppt/slides/slide2.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sp>
        <p:nvSpPr>
          <p:cNvPr id="2" name="TextBox 15">
            <a:extLst>
              <a:ext uri="{FF2B5EF4-FFF2-40B4-BE49-F238E27FC236}">
                <a16:creationId xmlns:a16="http://schemas.microsoft.com/office/drawing/2014/main" id="{FBDC8D66-A482-4F76-86E2-755CBBEEBC6F}"/>
              </a:ext>
            </a:extLst>
          </p:cNvPr>
          <p:cNvSpPr txBox="1"/>
          <p:nvPr/>
        </p:nvSpPr>
        <p:spPr>
          <a:xfrm>
            <a:off x="3219053" y="-13249"/>
            <a:ext cx="3485317" cy="1308049"/>
          </a:xfrm>
          <a:prstGeom prst="rect">
            <a:avLst/>
          </a:prstGeom>
          <a:noFill/>
          <a:ln cap="rnd">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6900" b="0" i="0" u="sng" strike="noStrike" kern="1200" cap="none" spc="0" baseline="0">
                <a:solidFill>
                  <a:srgbClr val="000000"/>
                </a:solidFill>
                <a:uFillTx/>
                <a:latin typeface="Calibri"/>
              </a:rPr>
              <a:t>Fairtrade</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000" b="0" i="0" u="none" strike="noStrike" kern="1200" cap="none" spc="0" baseline="0">
              <a:solidFill>
                <a:srgbClr val="000000"/>
              </a:solidFill>
              <a:uFillTx/>
              <a:latin typeface="Calibri"/>
            </a:endParaRPr>
          </a:p>
        </p:txBody>
      </p:sp>
      <p:sp>
        <p:nvSpPr>
          <p:cNvPr id="3" name="TextBox 18">
            <a:extLst>
              <a:ext uri="{FF2B5EF4-FFF2-40B4-BE49-F238E27FC236}">
                <a16:creationId xmlns:a16="http://schemas.microsoft.com/office/drawing/2014/main" id="{08A1B33E-DBF3-49AA-99B6-5B040666CADC}"/>
              </a:ext>
            </a:extLst>
          </p:cNvPr>
          <p:cNvSpPr txBox="1"/>
          <p:nvPr/>
        </p:nvSpPr>
        <p:spPr>
          <a:xfrm>
            <a:off x="2160105" y="1294799"/>
            <a:ext cx="6930886" cy="1754322"/>
          </a:xfrm>
          <a:prstGeom prst="rect">
            <a:avLst/>
          </a:prstGeom>
          <a:solidFill>
            <a:srgbClr val="5B9BD5"/>
          </a:solidFill>
          <a:ln cap="rnd">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Fairtade is a business that helps farmers get paid a fair price for the goods that they have. It also protects the environment and conditions that the farmers and workers work in. There are lots of products that are fairtrade. Although fairtrade products are a bit more expensive, it is worth it as it helps farmers all around the globe.</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pic>
        <p:nvPicPr>
          <p:cNvPr id="4" name="Picture 2" descr="International Fairtrade Certification Mark - Wikipedia">
            <a:extLst>
              <a:ext uri="{FF2B5EF4-FFF2-40B4-BE49-F238E27FC236}">
                <a16:creationId xmlns:a16="http://schemas.microsoft.com/office/drawing/2014/main" id="{EC4C2FDE-1D07-42D4-A214-E81B16660AFD}"/>
              </a:ext>
            </a:extLst>
          </p:cNvPr>
          <p:cNvPicPr>
            <a:picLocks noChangeAspect="1"/>
          </p:cNvPicPr>
          <p:nvPr/>
        </p:nvPicPr>
        <p:blipFill>
          <a:blip r:embed="rId2"/>
          <a:srcRect/>
          <a:stretch>
            <a:fillRect/>
          </a:stretch>
        </p:blipFill>
        <p:spPr>
          <a:xfrm>
            <a:off x="0" y="4105381"/>
            <a:ext cx="3697358" cy="2752618"/>
          </a:xfrm>
          <a:prstGeom prst="rect">
            <a:avLst/>
          </a:prstGeom>
          <a:noFill/>
          <a:ln cap="rnd">
            <a:noFill/>
          </a:ln>
        </p:spPr>
      </p:pic>
    </p:spTree>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E5580"/>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1801B15-A68B-417B-85D0-9590107E71E3}"/>
              </a:ext>
            </a:extLst>
          </p:cNvPr>
          <p:cNvSpPr txBox="1"/>
          <p:nvPr/>
        </p:nvSpPr>
        <p:spPr>
          <a:xfrm>
            <a:off x="5641143" y="2968279"/>
            <a:ext cx="914400" cy="914400"/>
          </a:xfrm>
          <a:prstGeom prst="rect">
            <a:avLst/>
          </a:prstGeom>
          <a:noFill/>
          <a:ln cap="rnd">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a:endParaRPr>
          </a:p>
        </p:txBody>
      </p:sp>
      <p:sp>
        <p:nvSpPr>
          <p:cNvPr id="3" name="TextBox 2">
            <a:extLst>
              <a:ext uri="{FF2B5EF4-FFF2-40B4-BE49-F238E27FC236}">
                <a16:creationId xmlns:a16="http://schemas.microsoft.com/office/drawing/2014/main" id="{7FF2D14A-D809-45AD-BB1E-0C79EE964164}"/>
              </a:ext>
            </a:extLst>
          </p:cNvPr>
          <p:cNvSpPr txBox="1"/>
          <p:nvPr/>
        </p:nvSpPr>
        <p:spPr>
          <a:xfrm>
            <a:off x="2827608" y="277840"/>
            <a:ext cx="4642335" cy="1154164"/>
          </a:xfrm>
          <a:prstGeom prst="rect">
            <a:avLst/>
          </a:prstGeom>
          <a:noFill/>
          <a:ln cap="rnd">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6900" b="0" i="0" u="sng" strike="noStrike" kern="1200" cap="none" spc="0" baseline="0">
                <a:solidFill>
                  <a:srgbClr val="FFFFFF"/>
                </a:solidFill>
                <a:uFillTx/>
                <a:latin typeface="Century Gothic"/>
              </a:rPr>
              <a:t>Allotments</a:t>
            </a:r>
          </a:p>
        </p:txBody>
      </p:sp>
      <p:pic>
        <p:nvPicPr>
          <p:cNvPr id="4" name="Picture 3">
            <a:extLst>
              <a:ext uri="{FF2B5EF4-FFF2-40B4-BE49-F238E27FC236}">
                <a16:creationId xmlns:a16="http://schemas.microsoft.com/office/drawing/2014/main" id="{F51A1739-9CE5-49CD-BA3D-0CAD612F763B}"/>
              </a:ext>
            </a:extLst>
          </p:cNvPr>
          <p:cNvPicPr>
            <a:picLocks noChangeAspect="1"/>
          </p:cNvPicPr>
          <p:nvPr/>
        </p:nvPicPr>
        <p:blipFill>
          <a:blip r:embed="rId2"/>
          <a:stretch>
            <a:fillRect/>
          </a:stretch>
        </p:blipFill>
        <p:spPr>
          <a:xfrm>
            <a:off x="6572249" y="3524253"/>
            <a:ext cx="5619746" cy="3333746"/>
          </a:xfrm>
          <a:prstGeom prst="rect">
            <a:avLst/>
          </a:prstGeom>
          <a:noFill/>
          <a:ln cap="rnd">
            <a:noFill/>
          </a:ln>
        </p:spPr>
      </p:pic>
      <p:sp>
        <p:nvSpPr>
          <p:cNvPr id="5" name="TextBox 5">
            <a:extLst>
              <a:ext uri="{FF2B5EF4-FFF2-40B4-BE49-F238E27FC236}">
                <a16:creationId xmlns:a16="http://schemas.microsoft.com/office/drawing/2014/main" id="{3F279DA0-8D46-482D-9073-E14A2A4C3DF0}"/>
              </a:ext>
            </a:extLst>
          </p:cNvPr>
          <p:cNvSpPr txBox="1"/>
          <p:nvPr/>
        </p:nvSpPr>
        <p:spPr>
          <a:xfrm>
            <a:off x="661184" y="2672864"/>
            <a:ext cx="5619746" cy="707882"/>
          </a:xfrm>
          <a:prstGeom prst="rect">
            <a:avLst/>
          </a:prstGeom>
          <a:noFill/>
          <a:ln cap="rnd">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4000" b="0" i="0" u="sng" strike="noStrike" kern="1200" cap="none" spc="0" baseline="0">
                <a:solidFill>
                  <a:srgbClr val="FFFFFF"/>
                </a:solidFill>
                <a:uFillTx/>
                <a:latin typeface="Century Gothic"/>
              </a:rPr>
              <a:t>What is an allotment?</a:t>
            </a:r>
          </a:p>
        </p:txBody>
      </p:sp>
      <p:sp>
        <p:nvSpPr>
          <p:cNvPr id="6" name="TextBox 8">
            <a:extLst>
              <a:ext uri="{FF2B5EF4-FFF2-40B4-BE49-F238E27FC236}">
                <a16:creationId xmlns:a16="http://schemas.microsoft.com/office/drawing/2014/main" id="{D04DADAF-A35D-449C-B8C0-86869B913884}"/>
              </a:ext>
            </a:extLst>
          </p:cNvPr>
          <p:cNvSpPr txBox="1"/>
          <p:nvPr/>
        </p:nvSpPr>
        <p:spPr>
          <a:xfrm>
            <a:off x="872200" y="3882679"/>
            <a:ext cx="5008095" cy="2308320"/>
          </a:xfrm>
          <a:prstGeom prst="rect">
            <a:avLst/>
          </a:prstGeom>
          <a:noFill/>
          <a:ln cap="rnd">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Century Gothic"/>
              </a:rPr>
              <a:t>Allotments are small pieces of land, often owned by the council. Individuals or families can rent these allotments to grow their own weekly fruit and vegetables. This will be better for your health and it will taste better as it will be fresh, and the </a:t>
            </a:r>
            <a:r>
              <a:rPr lang="en-GB" dirty="0">
                <a:solidFill>
                  <a:srgbClr val="FFFFFF"/>
                </a:solidFill>
                <a:latin typeface="Century Gothic"/>
              </a:rPr>
              <a:t>price</a:t>
            </a:r>
            <a:r>
              <a:rPr lang="en-GB" sz="1800" b="0" i="0" u="none" strike="noStrike" kern="1200" cap="none" spc="0" baseline="0" dirty="0">
                <a:solidFill>
                  <a:srgbClr val="FFFFFF"/>
                </a:solidFill>
                <a:uFillTx/>
                <a:latin typeface="Century Gothic"/>
              </a:rPr>
              <a:t> can be as little as £8 per year. It will be fresher as it won’t have any food miles.</a:t>
            </a:r>
          </a:p>
        </p:txBody>
      </p:sp>
    </p:spTree>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DF5D2C-FF7C-4EB0-9FEE-D1C6B4444ABE}"/>
              </a:ext>
            </a:extLst>
          </p:cNvPr>
          <p:cNvSpPr txBox="1">
            <a:spLocks noGrp="1"/>
          </p:cNvSpPr>
          <p:nvPr>
            <p:ph type="title"/>
          </p:nvPr>
        </p:nvSpPr>
        <p:spPr/>
        <p:txBody>
          <a:bodyPr/>
          <a:lstStyle/>
          <a:p>
            <a:pPr lvl="0"/>
            <a:r>
              <a:rPr lang="en-GB" sz="6900" u="sng"/>
              <a:t>Dig for victory</a:t>
            </a:r>
          </a:p>
        </p:txBody>
      </p:sp>
      <p:pic>
        <p:nvPicPr>
          <p:cNvPr id="3" name="Content Placeholder 3">
            <a:extLst>
              <a:ext uri="{FF2B5EF4-FFF2-40B4-BE49-F238E27FC236}">
                <a16:creationId xmlns:a16="http://schemas.microsoft.com/office/drawing/2014/main" id="{6B159002-0036-440F-8065-58442A76F352}"/>
              </a:ext>
            </a:extLst>
          </p:cNvPr>
          <p:cNvPicPr>
            <a:picLocks noGrp="1" noChangeAspect="1"/>
          </p:cNvPicPr>
          <p:nvPr>
            <p:ph idx="1"/>
          </p:nvPr>
        </p:nvPicPr>
        <p:blipFill>
          <a:blip r:embed="rId2"/>
          <a:stretch>
            <a:fillRect/>
          </a:stretch>
        </p:blipFill>
        <p:spPr>
          <a:xfrm>
            <a:off x="8187400" y="2377440"/>
            <a:ext cx="4004605" cy="4480560"/>
          </a:xfrm>
        </p:spPr>
      </p:pic>
      <p:sp>
        <p:nvSpPr>
          <p:cNvPr id="4" name="TextBox 4">
            <a:extLst>
              <a:ext uri="{FF2B5EF4-FFF2-40B4-BE49-F238E27FC236}">
                <a16:creationId xmlns:a16="http://schemas.microsoft.com/office/drawing/2014/main" id="{21B362A4-1A97-4023-9C73-675C108E701E}"/>
              </a:ext>
            </a:extLst>
          </p:cNvPr>
          <p:cNvSpPr txBox="1"/>
          <p:nvPr/>
        </p:nvSpPr>
        <p:spPr>
          <a:xfrm rot="20759330">
            <a:off x="869321" y="2162675"/>
            <a:ext cx="6794696" cy="707882"/>
          </a:xfrm>
          <a:prstGeom prst="rect">
            <a:avLst/>
          </a:prstGeom>
          <a:noFill/>
          <a:ln cap="rnd">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4000" b="0" i="0" u="sng" strike="noStrike" kern="1200" cap="none" spc="0" baseline="0" dirty="0">
                <a:solidFill>
                  <a:srgbClr val="FFFFFF"/>
                </a:solidFill>
                <a:uFillTx/>
                <a:latin typeface="Century Gothic"/>
              </a:rPr>
              <a:t>What was dig for victory?</a:t>
            </a:r>
          </a:p>
        </p:txBody>
      </p:sp>
      <p:sp>
        <p:nvSpPr>
          <p:cNvPr id="5" name="TextBox 10">
            <a:extLst>
              <a:ext uri="{FF2B5EF4-FFF2-40B4-BE49-F238E27FC236}">
                <a16:creationId xmlns:a16="http://schemas.microsoft.com/office/drawing/2014/main" id="{D03C4208-1CBF-4111-B931-C33E798B37A2}"/>
              </a:ext>
            </a:extLst>
          </p:cNvPr>
          <p:cNvSpPr txBox="1"/>
          <p:nvPr/>
        </p:nvSpPr>
        <p:spPr>
          <a:xfrm>
            <a:off x="896825" y="3757260"/>
            <a:ext cx="5469108" cy="2862318"/>
          </a:xfrm>
          <a:prstGeom prst="rect">
            <a:avLst/>
          </a:prstGeom>
          <a:noFill/>
          <a:ln cap="rnd">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Century Gothic"/>
              </a:rPr>
              <a:t>Dig for victory was a campaign that was introduced in WW2. It encouraged people to make their own allotment, so the shops didn’t run out of food. This happened after the Germans started bombing, shooting down and attacking the food ships that came from different countries. Each year they got 24 coupons, instead of money, this also applied to the Royal Family.</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FFFFFF"/>
              </a:solidFill>
              <a:uFillTx/>
              <a:latin typeface="Century Gothic"/>
            </a:endParaRPr>
          </a:p>
        </p:txBody>
      </p:sp>
    </p:spTree>
  </p:cSld>
  <p:clrMapOvr>
    <a:masterClrMapping/>
  </p:clrMapOvr>
  <p:transition spd="slow">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100000">
                                          <p:val>
                                            <p:strVal val="#ppt_x"/>
                                          </p:val>
                                        </p:tav>
                                      </p:tavLst>
                                    </p:anim>
                                    <p:anim calcmode="lin" valueType="num">
                                      <p:cBhvr>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name="Slide5">
    <p:bg>
      <p:bgPr>
        <a:blipFill>
          <a:blip r:embed="rId2"/>
          <a:tile/>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9493AAD-B052-4B61-A74A-8648273677D7}"/>
              </a:ext>
            </a:extLst>
          </p:cNvPr>
          <p:cNvSpPr txBox="1"/>
          <p:nvPr/>
        </p:nvSpPr>
        <p:spPr>
          <a:xfrm>
            <a:off x="4149967" y="478304"/>
            <a:ext cx="4164040" cy="1154164"/>
          </a:xfrm>
          <a:prstGeom prst="rect">
            <a:avLst/>
          </a:prstGeom>
          <a:noFill/>
          <a:ln cap="rnd">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6900" b="0" i="0" u="sng" strike="noStrike" kern="1200" cap="none" spc="0" baseline="0">
                <a:solidFill>
                  <a:srgbClr val="FFFFFF"/>
                </a:solidFill>
                <a:uFillTx/>
                <a:latin typeface="Century Gothic"/>
              </a:rPr>
              <a:t>Soil types</a:t>
            </a:r>
          </a:p>
        </p:txBody>
      </p:sp>
      <p:sp>
        <p:nvSpPr>
          <p:cNvPr id="3" name="TextBox 3">
            <a:extLst>
              <a:ext uri="{FF2B5EF4-FFF2-40B4-BE49-F238E27FC236}">
                <a16:creationId xmlns:a16="http://schemas.microsoft.com/office/drawing/2014/main" id="{AA966BED-A076-493E-B8A7-10AF29388257}"/>
              </a:ext>
            </a:extLst>
          </p:cNvPr>
          <p:cNvSpPr txBox="1"/>
          <p:nvPr/>
        </p:nvSpPr>
        <p:spPr>
          <a:xfrm>
            <a:off x="2152360" y="2109849"/>
            <a:ext cx="8468752" cy="4247317"/>
          </a:xfrm>
          <a:prstGeom prst="rect">
            <a:avLst/>
          </a:prstGeom>
          <a:noFill/>
          <a:ln cap="rnd">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Century Gothic"/>
              </a:rPr>
              <a:t>There are many different types of soil, loamy soil is particularly ideal for farming. You need soil to grow plants and crops.</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FFFFFF"/>
              </a:solidFill>
              <a:uFillTx/>
              <a:latin typeface="Century Gothic"/>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Century Gothic"/>
              </a:rPr>
              <a:t>Fun Facts:</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Century Gothic"/>
              </a:rPr>
              <a:t>.Any animal can help a plant by pooing and  then you can spread the manure on the plant to help it grow. It can help with the chemicals and minerals in it.</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FFFFFF"/>
              </a:solidFill>
              <a:uFillTx/>
              <a:latin typeface="Century Gothic"/>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Century Gothic"/>
              </a:rPr>
              <a:t>Loamy  soil: Soil that is amazing for farming and has everything that you will need for a plant to grow</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Century Gothic"/>
              </a:rPr>
              <a:t>Clay soil: Soil that does not let water out easily.</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Century Gothic"/>
              </a:rPr>
              <a:t>Sandy soil: Soil that lets water out easily.</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FFFFFF"/>
              </a:solidFill>
              <a:uFillTx/>
              <a:latin typeface="Century Gothic"/>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Century Gothic"/>
              </a:rPr>
              <a:t>These are the main types of soil.</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FFFFFF"/>
              </a:solidFill>
              <a:uFillTx/>
              <a:latin typeface="Century Gothic"/>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A92E85-956B-4C26-B41A-F90B84B3FF29}"/>
              </a:ext>
            </a:extLst>
          </p:cNvPr>
          <p:cNvSpPr>
            <a:spLocks noGrp="1"/>
          </p:cNvSpPr>
          <p:nvPr>
            <p:ph type="title"/>
          </p:nvPr>
        </p:nvSpPr>
        <p:spPr/>
        <p:txBody>
          <a:bodyPr/>
          <a:lstStyle/>
          <a:p>
            <a:r>
              <a:rPr lang="en-GB" sz="6900" u="sng" dirty="0"/>
              <a:t>Battery farms</a:t>
            </a:r>
            <a:br>
              <a:rPr lang="en-GB" sz="6900" dirty="0"/>
            </a:br>
            <a:endParaRPr lang="en-GB" sz="6900" dirty="0"/>
          </a:p>
        </p:txBody>
      </p:sp>
      <p:sp>
        <p:nvSpPr>
          <p:cNvPr id="3" name="TextBox 2">
            <a:extLst>
              <a:ext uri="{FF2B5EF4-FFF2-40B4-BE49-F238E27FC236}">
                <a16:creationId xmlns:a16="http://schemas.microsoft.com/office/drawing/2014/main" id="{30D72084-58A0-4995-B142-4E9107146E46}"/>
              </a:ext>
            </a:extLst>
          </p:cNvPr>
          <p:cNvSpPr txBox="1"/>
          <p:nvPr/>
        </p:nvSpPr>
        <p:spPr>
          <a:xfrm>
            <a:off x="0" y="2799471"/>
            <a:ext cx="7512148" cy="1477328"/>
          </a:xfrm>
          <a:prstGeom prst="rect">
            <a:avLst/>
          </a:prstGeom>
          <a:noFill/>
        </p:spPr>
        <p:txBody>
          <a:bodyPr wrap="square" rtlCol="0">
            <a:spAutoFit/>
          </a:bodyPr>
          <a:lstStyle/>
          <a:p>
            <a:r>
              <a:rPr lang="en-GB" dirty="0"/>
              <a:t>Battery farms can be good because they can hold lots of animals </a:t>
            </a:r>
          </a:p>
          <a:p>
            <a:r>
              <a:rPr lang="en-GB" dirty="0"/>
              <a:t>however, when they put chickens in a battery farm, it is like torturing chickens. Also the chickens need freedom. When chickens are trapped in cramped areas, their eggs won’t be free range.</a:t>
            </a:r>
          </a:p>
          <a:p>
            <a:endParaRPr lang="en-GB" dirty="0"/>
          </a:p>
        </p:txBody>
      </p:sp>
      <p:pic>
        <p:nvPicPr>
          <p:cNvPr id="4" name="Picture 3">
            <a:extLst>
              <a:ext uri="{FF2B5EF4-FFF2-40B4-BE49-F238E27FC236}">
                <a16:creationId xmlns:a16="http://schemas.microsoft.com/office/drawing/2014/main" id="{BBC6698F-02B3-41C0-970B-AEE5BE569199}"/>
              </a:ext>
            </a:extLst>
          </p:cNvPr>
          <p:cNvPicPr>
            <a:picLocks noChangeAspect="1"/>
          </p:cNvPicPr>
          <p:nvPr/>
        </p:nvPicPr>
        <p:blipFill>
          <a:blip r:embed="rId2"/>
          <a:stretch>
            <a:fillRect/>
          </a:stretch>
        </p:blipFill>
        <p:spPr>
          <a:xfrm>
            <a:off x="7654876" y="3478017"/>
            <a:ext cx="4537124" cy="3379983"/>
          </a:xfrm>
          <a:prstGeom prst="rect">
            <a:avLst/>
          </a:prstGeom>
        </p:spPr>
      </p:pic>
      <p:sp>
        <p:nvSpPr>
          <p:cNvPr id="5" name="TextBox 4">
            <a:extLst>
              <a:ext uri="{FF2B5EF4-FFF2-40B4-BE49-F238E27FC236}">
                <a16:creationId xmlns:a16="http://schemas.microsoft.com/office/drawing/2014/main" id="{46D226F1-35BF-4624-8196-A2AF9628B274}"/>
              </a:ext>
            </a:extLst>
          </p:cNvPr>
          <p:cNvSpPr txBox="1"/>
          <p:nvPr/>
        </p:nvSpPr>
        <p:spPr>
          <a:xfrm>
            <a:off x="7512148" y="2733652"/>
            <a:ext cx="4679852" cy="646331"/>
          </a:xfrm>
          <a:prstGeom prst="rect">
            <a:avLst/>
          </a:prstGeom>
          <a:noFill/>
        </p:spPr>
        <p:txBody>
          <a:bodyPr wrap="square" rtlCol="0">
            <a:spAutoFit/>
          </a:bodyPr>
          <a:lstStyle/>
          <a:p>
            <a:r>
              <a:rPr lang="en-GB" dirty="0"/>
              <a:t>A picture of chickens cramped up in a battery farm.</a:t>
            </a:r>
          </a:p>
        </p:txBody>
      </p:sp>
    </p:spTree>
    <p:extLst>
      <p:ext uri="{BB962C8B-B14F-4D97-AF65-F5344CB8AC3E}">
        <p14:creationId xmlns:p14="http://schemas.microsoft.com/office/powerpoint/2010/main" val="28246735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8F0A16-CE22-4427-8ED5-BCB055F47126}"/>
              </a:ext>
            </a:extLst>
          </p:cNvPr>
          <p:cNvSpPr>
            <a:spLocks noGrp="1"/>
          </p:cNvSpPr>
          <p:nvPr>
            <p:ph type="title"/>
          </p:nvPr>
        </p:nvSpPr>
        <p:spPr>
          <a:xfrm>
            <a:off x="970671" y="2520670"/>
            <a:ext cx="11882511" cy="1400531"/>
          </a:xfrm>
        </p:spPr>
        <p:txBody>
          <a:bodyPr/>
          <a:lstStyle/>
          <a:p>
            <a:r>
              <a:rPr lang="en-GB" u="sng" dirty="0"/>
              <a:t>Thank you for taking the time to watch our </a:t>
            </a:r>
            <a:r>
              <a:rPr lang="en-GB" u="sng" dirty="0" err="1"/>
              <a:t>powerpoint</a:t>
            </a:r>
            <a:r>
              <a:rPr lang="en-GB" u="sng" dirty="0"/>
              <a:t>.</a:t>
            </a:r>
          </a:p>
        </p:txBody>
      </p:sp>
      <p:sp>
        <p:nvSpPr>
          <p:cNvPr id="3" name="TextBox 2">
            <a:extLst>
              <a:ext uri="{FF2B5EF4-FFF2-40B4-BE49-F238E27FC236}">
                <a16:creationId xmlns:a16="http://schemas.microsoft.com/office/drawing/2014/main" id="{6711BD32-B0C2-4298-9B05-FBBA2DF52564}"/>
              </a:ext>
            </a:extLst>
          </p:cNvPr>
          <p:cNvSpPr txBox="1"/>
          <p:nvPr/>
        </p:nvSpPr>
        <p:spPr>
          <a:xfrm>
            <a:off x="4647028" y="3551869"/>
            <a:ext cx="1448972" cy="369332"/>
          </a:xfrm>
          <a:prstGeom prst="rect">
            <a:avLst/>
          </a:prstGeom>
          <a:noFill/>
        </p:spPr>
        <p:txBody>
          <a:bodyPr wrap="square" rtlCol="0">
            <a:spAutoFit/>
          </a:bodyPr>
          <a:lstStyle/>
          <a:p>
            <a:r>
              <a:rPr lang="en-GB" dirty="0">
                <a:sym typeface="Wingdings" panose="05000000000000000000" pitchFamily="2" charset="2"/>
              </a:rPr>
              <a:t></a:t>
            </a:r>
            <a:endParaRPr lang="en-GB" dirty="0"/>
          </a:p>
        </p:txBody>
      </p:sp>
      <p:sp>
        <p:nvSpPr>
          <p:cNvPr id="6" name="TextBox 5">
            <a:extLst>
              <a:ext uri="{FF2B5EF4-FFF2-40B4-BE49-F238E27FC236}">
                <a16:creationId xmlns:a16="http://schemas.microsoft.com/office/drawing/2014/main" id="{509DD616-BAE7-474B-A1DA-50DA26154AD1}"/>
              </a:ext>
            </a:extLst>
          </p:cNvPr>
          <p:cNvSpPr txBox="1"/>
          <p:nvPr/>
        </p:nvSpPr>
        <p:spPr>
          <a:xfrm>
            <a:off x="4635304" y="843491"/>
            <a:ext cx="2672862" cy="707886"/>
          </a:xfrm>
          <a:prstGeom prst="rect">
            <a:avLst/>
          </a:prstGeom>
          <a:noFill/>
        </p:spPr>
        <p:txBody>
          <a:bodyPr wrap="square" rtlCol="0">
            <a:spAutoFit/>
          </a:bodyPr>
          <a:lstStyle/>
          <a:p>
            <a:r>
              <a:rPr lang="en-GB" sz="4000" u="sng" dirty="0"/>
              <a:t>The end.</a:t>
            </a:r>
          </a:p>
        </p:txBody>
      </p:sp>
    </p:spTree>
    <p:extLst>
      <p:ext uri="{BB962C8B-B14F-4D97-AF65-F5344CB8AC3E}">
        <p14:creationId xmlns:p14="http://schemas.microsoft.com/office/powerpoint/2010/main" val="23174027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sld>
</file>

<file path=ppt/theme/theme1.xml><?xml version="1.0" encoding="utf-8"?>
<a:theme xmlns:a="http://schemas.openxmlformats.org/drawingml/2006/main" name="Io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260</TotalTime>
  <Words>430</Words>
  <Application>Microsoft Office PowerPoint</Application>
  <PresentationFormat>Widescreen</PresentationFormat>
  <Paragraphs>27</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Century Gothic</vt:lpstr>
      <vt:lpstr>Wingdings</vt:lpstr>
      <vt:lpstr>Wingdings 3</vt:lpstr>
      <vt:lpstr>Ion</vt:lpstr>
      <vt:lpstr>Sow, Grow and Farm presentation by Charlie and Jack </vt:lpstr>
      <vt:lpstr>PowerPoint Presentation</vt:lpstr>
      <vt:lpstr>PowerPoint Presentation</vt:lpstr>
      <vt:lpstr>Dig for victory</vt:lpstr>
      <vt:lpstr>PowerPoint Presentation</vt:lpstr>
      <vt:lpstr>Battery farms </vt:lpstr>
      <vt:lpstr>Thank you for taking the time to watch our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Sow, Grow and Farm presentation by Charlie and Jack</dc:title>
  <dc:creator>Jack Atkinson</dc:creator>
  <cp:lastModifiedBy>Jack Atkinson</cp:lastModifiedBy>
  <cp:revision>14</cp:revision>
  <dcterms:created xsi:type="dcterms:W3CDTF">2022-05-24T10:16:23Z</dcterms:created>
  <dcterms:modified xsi:type="dcterms:W3CDTF">2022-05-27T08:57:40Z</dcterms:modified>
</cp:coreProperties>
</file>