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7" r:id="rId3"/>
    <p:sldId id="264" r:id="rId4"/>
    <p:sldId id="257" r:id="rId5"/>
    <p:sldId id="258" r:id="rId6"/>
    <p:sldId id="259" r:id="rId7"/>
    <p:sldId id="266" r:id="rId8"/>
    <p:sldId id="262" r:id="rId9"/>
    <p:sldId id="263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D7D31"/>
          </a:solidFill>
        </a:fill>
      </a:tcStyle>
    </a:wholeTbl>
    <a:band1H>
      <a:tcStyle>
        <a:tcBdr/>
        <a:fill>
          <a:solidFill>
            <a:srgbClr val="ED7D31"/>
          </a:solidFill>
        </a:fill>
      </a:tcStyle>
    </a:band1H>
    <a:band2H>
      <a:tcStyle>
        <a:tcBdr/>
        <a:fill>
          <a:solidFill>
            <a:srgbClr val="ED7D31"/>
          </a:solidFill>
        </a:fill>
      </a:tcStyle>
    </a:band2H>
    <a:band1V>
      <a:tcStyle>
        <a:tcBdr>
          <a:top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D7D31"/>
          </a:solidFill>
        </a:fill>
      </a:tcStyle>
    </a:band1V>
    <a:band2V>
      <a:tcStyle>
        <a:tcBdr/>
        <a:fill>
          <a:solidFill>
            <a:srgbClr val="ED7D31"/>
          </a:solidFill>
        </a:fill>
      </a:tcStyle>
    </a:band2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D7D31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D7D31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D7D31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D7D31"/>
          </a:solidFill>
        </a:fill>
      </a:tcStyle>
    </a:firstRow>
  </a:tblStyle>
  <a:tblStyle styleId="{35758FB7-9AC5-4552-8A53-C91805E547F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wholeTbl>
    <a:band1H>
      <a:tcStyle>
        <a:tcBdr/>
        <a:fill>
          <a:solidFill>
            <a:srgbClr val="5B9BD5"/>
          </a:solidFill>
        </a:fill>
      </a:tcStyle>
    </a:band1H>
    <a:band2H>
      <a:tcStyle>
        <a:tcBdr/>
        <a:fill>
          <a:solidFill>
            <a:srgbClr val="5B9BD5"/>
          </a:solidFill>
        </a:fill>
      </a:tcStyle>
    </a:band2H>
    <a:band1V>
      <a:tcStyle>
        <a:tcBdr>
          <a:top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band1V>
    <a:band2V>
      <a:tcStyle>
        <a:tcBdr/>
        <a:fill>
          <a:solidFill>
            <a:srgbClr val="5B9BD5"/>
          </a:solidFill>
        </a:fill>
      </a:tcStyle>
    </a:band2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firstRow>
  </a:tblStyle>
  <a:tblStyle styleId="{306799F8-075E-4A3A-A7F6-7FBC6576F1A4}" styleName="">
    <a:wholeTbl>
      <a:tcTxStyle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D8D8D8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D8D8D8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D8D8D8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D8D8D8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A5A5A5"/>
          </a:solidFill>
        </a:fill>
      </a:tcStyle>
    </a:wholeTbl>
    <a:band1H>
      <a:tcStyle>
        <a:tcBdr/>
        <a:fill>
          <a:solidFill>
            <a:srgbClr val="FFFFFF"/>
          </a:solidFill>
        </a:fill>
      </a:tcStyle>
    </a:band1H>
    <a:band1V>
      <a:tcStyle>
        <a:tcBdr/>
        <a:fill>
          <a:solidFill>
            <a:srgbClr val="FFFFFF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</a:tcBdr>
        <a:fill>
          <a:solidFill>
            <a:srgbClr val="A5A5A5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right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</a:tcBdr>
        <a:fill>
          <a:solidFill>
            <a:srgbClr val="A5A5A5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A5A5A5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A5A5A5"/>
          </a:solidFill>
        </a:fill>
      </a:tcStyle>
    </a:firstRow>
  </a:tblStyle>
  <a:tblStyle styleId="{2D5ABB26-0587-4C30-8999-92F81FD0307C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/>
      </a:tcStyle>
    </a:wholeTbl>
  </a:tblStyle>
  <a:tblStyle styleId="{327F97BB-C833-4FB7-BDE5-3F7075034690}" styleName="">
    <a:wholeTbl>
      <a:tcTxStyle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C4D5EB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C4D5EB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C4D5EB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C4D5EB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wholeTbl>
    <a:band1H>
      <a:tcStyle>
        <a:tcBdr/>
        <a:fill>
          <a:solidFill>
            <a:srgbClr val="FFFFFF"/>
          </a:solidFill>
        </a:fill>
      </a:tcStyle>
    </a:band1H>
    <a:band1V>
      <a:tcStyle>
        <a:tcBdr/>
        <a:fill>
          <a:solidFill>
            <a:srgbClr val="FFFFFF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</a:tcBdr>
        <a:fill>
          <a:solidFill>
            <a:srgbClr val="5B9BD5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right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</a:tcBdr>
        <a:fill>
          <a:solidFill>
            <a:srgbClr val="5B9BD5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5B9BD5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firstRow>
  </a:tblStyle>
  <a:tblStyle styleId="{638B1855-1B75-4FBE-930C-398BA8C253C6}" styleName="">
    <a:wholeTbl>
      <a:tcTxStyle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C9DBC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C9DBC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C9DBC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C9DBC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wholeTbl>
    <a:band1H>
      <a:tcStyle>
        <a:tcBdr/>
        <a:fill>
          <a:solidFill>
            <a:srgbClr val="FFFFFF"/>
          </a:solidFill>
        </a:fill>
      </a:tcStyle>
    </a:band1H>
    <a:band1V>
      <a:tcStyle>
        <a:tcBdr/>
        <a:fill>
          <a:solidFill>
            <a:srgbClr val="FFFFFF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</a:tcBdr>
        <a:fill>
          <a:solidFill>
            <a:srgbClr val="70AD47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right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</a:tcBdr>
        <a:fill>
          <a:solidFill>
            <a:srgbClr val="70AD47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70AD47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firstRow>
  </a:tblStyle>
  <a:tblStyle styleId="{3C2FFA5D-87B4-456A-9821-1D502468CF0F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wholeTbl>
    <a:band1H>
      <a:tcStyle>
        <a:tcBdr/>
        <a:fill>
          <a:solidFill>
            <a:srgbClr val="4472C4"/>
          </a:solidFill>
        </a:fill>
      </a:tcStyle>
    </a:band1H>
    <a:band2H>
      <a:tcStyle>
        <a:tcBdr/>
        <a:fill>
          <a:solidFill>
            <a:srgbClr val="4472C4"/>
          </a:solidFill>
        </a:fill>
      </a:tcStyle>
    </a:band2H>
    <a:band1V>
      <a:tcStyle>
        <a:tcBdr>
          <a:top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band1V>
    <a:band2V>
      <a:tcStyle>
        <a:tcBdr/>
        <a:fill>
          <a:solidFill>
            <a:srgbClr val="4472C4"/>
          </a:solidFill>
        </a:fill>
      </a:tcStyle>
    </a:band2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  <a:tblStyle styleId="{08FB837D-C827-4EFA-A057-4D05807E0F7C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wholeTbl>
    <a:band1H>
      <a:tcStyle>
        <a:tcBdr/>
        <a:fill>
          <a:solidFill>
            <a:srgbClr val="70AD47"/>
          </a:solidFill>
        </a:fill>
      </a:tcStyle>
    </a:band1H>
    <a:band2H>
      <a:tcStyle>
        <a:tcBdr/>
        <a:fill>
          <a:solidFill>
            <a:srgbClr val="70AD47"/>
          </a:solidFill>
        </a:fill>
      </a:tcStyle>
    </a:band2H>
    <a:band1V>
      <a:tcStyle>
        <a:tcBdr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band1V>
    <a:band2V>
      <a:tcStyle>
        <a:tcBdr/>
        <a:fill>
          <a:solidFill>
            <a:srgbClr val="70AD47"/>
          </a:solidFill>
        </a:fill>
      </a:tcStyle>
    </a:band2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firstRow>
  </a:tblStyle>
  <a:tblStyle styleId="{E269D01E-BC32-4049-B463-5C60D7B0CCD2}" styleName="">
    <a:wholeTbl>
      <a:tcTxStyle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FFE2BC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FFE2BC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FFE2BC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FE2BC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C000"/>
          </a:solidFill>
        </a:fill>
      </a:tcStyle>
    </a:wholeTbl>
    <a:band1H>
      <a:tcStyle>
        <a:tcBdr/>
        <a:fill>
          <a:solidFill>
            <a:srgbClr val="FFFFFF"/>
          </a:solidFill>
        </a:fill>
      </a:tcStyle>
    </a:band1H>
    <a:band1V>
      <a:tcStyle>
        <a:tcBdr/>
        <a:fill>
          <a:solidFill>
            <a:srgbClr val="FFFFFF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</a:tcBdr>
        <a:fill>
          <a:solidFill>
            <a:srgbClr val="FFC000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right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</a:tcBdr>
        <a:fill>
          <a:solidFill>
            <a:srgbClr val="FFC000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C000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C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AA2AE21-3774-542E-C7BE-3A7F250CD327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ADB2F6-3851-D25B-3F78-D19184AB2430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14520646-650C-4AA6-88BA-56FF4437F27B}" type="datetime1">
              <a:rPr lang="en-GB"/>
              <a:pPr lvl="0"/>
              <a:t>27/05/2022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8C36584-42DB-B157-1AD0-90EF4669441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ACC41A5-B284-DA6C-CE3A-37D790FE462F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A62E62-B600-8D92-05A9-5C4FF11FFB46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A828D-6E20-CA0D-4569-47C3A256D18A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AF2B1C73-99FC-48FB-B137-6386CE33701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580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AAD4E-F197-CF25-BDCC-F088364E788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62379C-26E1-BFF4-D32F-FA0DFE5D34F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59466C-6CBB-C217-491F-905501F9414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132511-CADF-4FFC-BBB8-5E9D708A6094}" type="datetime1">
              <a:rPr lang="en-GB"/>
              <a:pPr lvl="0"/>
              <a:t>27/05/2022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2651F3-1E9F-E612-98FF-54F4FC19785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0B465F-5401-73A5-FDE9-4A24E6FDEB9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F552240-EDE9-42C9-855B-9638C22D512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187804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26718-BD4E-B1D2-D9F4-EF97AA8A1A4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3ECC4-5A9F-5D8A-78F7-21F40252F49C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0A1945-E990-E1EE-68A2-EDF24089029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578648-5650-4DD2-8F26-B95D31B761C0}" type="datetime1">
              <a:rPr lang="en-GB"/>
              <a:pPr lvl="0"/>
              <a:t>27/05/2022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699566-499A-0AF3-7424-96744E0ECE8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A08472-5F12-C3E5-D9FF-90B17E15434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2991C2E-0581-40F2-8EF1-2CA582C24F1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981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0BFFE-C52B-8046-AAD6-4A4341C36FF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08FA48-D1D3-4E02-57D5-98A079FD5A9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96E2CF-DF99-5897-BDB1-FBAF28D1519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8439DFD-48E3-412B-8361-46C48D18AF29}" type="datetime1">
              <a:rPr lang="en-GB"/>
              <a:pPr lvl="0"/>
              <a:t>27/05/2022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EB7EF-F01F-8975-A5FF-F50EC44DBBD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12566D-BFD8-E14A-B670-D019279E989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88E7FF-DDB0-4E4F-A79A-0627BE38E1B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40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B4D20-0E96-DBE8-B08E-7A1D6078EBA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6005C6-37D3-EB72-E3C7-E5C47B0A002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C20B03-0DD3-3F72-B247-91E16DABD9B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166283-4BA0-9F4A-680F-2356481F680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ADBAE3D-9815-42FA-A211-BC90629EA296}" type="datetime1">
              <a:rPr lang="en-GB"/>
              <a:pPr lvl="0"/>
              <a:t>27/05/2022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66390-5FB3-9141-9D90-DE6721C2122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D27892-D70E-8339-B093-256CCBF6F98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75E8A7-DD82-48D0-81D5-37D4FB4B9D7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698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DCF68-9C10-0B54-C667-7660CE0970B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6590F7-3753-128B-AED9-7E8A146534B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E872-3232-A356-E0CB-B64453EEEF6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A2EE4A-37EF-DFB7-9527-B399282732A6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142CFD-7F2F-9F81-BC35-2039B53C4C8E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04D500-AFBE-45B4-F406-7EC580B5A6F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57E5EF-5894-40B2-A673-EFB5E60FFFA6}" type="datetime1">
              <a:rPr lang="en-GB"/>
              <a:pPr lvl="0"/>
              <a:t>27/05/2022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0002FC-B834-A93C-A827-9E8A2DEEA3A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5C7F8F-4617-1375-5AA2-ECE43D8A58D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C6C0A52-FECC-498E-AB25-4D6D65002BA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25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FB816-73AD-D6E1-4DDF-A522BC4BE05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59A574-4A78-E990-A54A-224529FA7A8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A7989E7-9306-4C11-82BA-C0BC94DF26E8}" type="datetime1">
              <a:rPr lang="en-GB"/>
              <a:pPr lvl="0"/>
              <a:t>27/05/2022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9156C8-BE73-1FA4-BF36-060B6A6D7F9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0B5E60-6078-5261-1D80-D58BB4B0403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B4008C6-1BF2-4AE7-B9C6-FB20981EC15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820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E006FC-E59C-0FFE-F30B-339B35B2F81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273E2BE-47D3-4524-8C87-992F2DCB5C1B}" type="datetime1">
              <a:rPr lang="en-GB"/>
              <a:pPr lvl="0"/>
              <a:t>27/05/2022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2E70E9-FF82-D07C-1238-CD1FE17CB31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E14BCA-889B-CBA3-BE59-B1F854EDF7A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20E2CDC-BA0C-4D5A-B304-C97FC11E4D3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92099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B60A7-7566-4859-F70D-1CA43D0052D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8B4A65-9BC0-D3BE-AC9E-FFFB524E0DA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8048AF-B2B9-BF22-46F6-1E32D6B34D7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468F1F-9DF5-0E18-6DD9-BE913B3F815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95B5259-8C7A-4E72-A200-644FAAD75F05}" type="datetime1">
              <a:rPr lang="en-GB"/>
              <a:pPr lvl="0"/>
              <a:t>27/05/2022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50DB5C-3FCE-9EB0-B8B0-8B9B853F811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D009F-4348-DC3F-B064-4D06D733A6C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F873B0E-4F9D-4AF1-B62E-82E70F29D66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586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5B25A-3D93-D5FE-E7CB-B1C536EE1FE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BD8370-5099-0E45-8ACE-1F6BD84C9901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DD6356-B315-0578-BAC8-8BE6B376251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6A7C9B-CBAE-5804-0DA0-5551F6A77CC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1CCBD50-CBAC-483C-850E-3093385C193B}" type="datetime1">
              <a:rPr lang="en-GB"/>
              <a:pPr lvl="0"/>
              <a:t>27/05/2022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DBF9D9-1DDB-4ABC-AED2-4B3797B0A7A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33D12E-77E9-D2D6-52D6-D952A3970AA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89594D0-54D2-4ADF-BA08-9579B15FCF7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957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D4468-C8BE-2885-0123-8E7F8F4A1A8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06F110-4A63-338F-DDD3-7E22A0A01810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0D1919-7EBF-93B1-0861-FD8C363CAC8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36E3BA0-4EE5-4585-8DBF-5FE247B49FAC}" type="datetime1">
              <a:rPr lang="en-GB"/>
              <a:pPr lvl="0"/>
              <a:t>27/05/2022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3CF10-880C-7BAA-B607-F570B78D89F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3600E7-97BC-29AF-3E99-FB679B8604C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D9BC116-A620-484C-B432-D66E3B12B8C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896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EBD197-CE3D-817F-51EE-E2C4CDEDE5F4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5A856-6872-8695-F4F6-3F58C9A0819D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5352A8-20E3-D7AB-476C-C092923C09C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D8E843B-DDB3-4E54-9639-CB6FEF0A04FC}" type="datetime1">
              <a:rPr lang="en-GB"/>
              <a:pPr lvl="0"/>
              <a:t>27/05/2022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F88C66-A77F-0D65-F632-1F6EADC8F4E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EB98CC-074B-F0C7-E4C4-493BDB08A5B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5CA9937-9D78-4F61-B147-EB56BA4C1BB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109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77270B-5771-3A63-8D9A-ADDB17149E5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52EF54-9350-032B-30F2-BA64F3C8647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3ECE8A-5950-7899-7E7C-7E3E179F44E4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defRPr>
            </a:lvl1pPr>
          </a:lstStyle>
          <a:p>
            <a:pPr lvl="0"/>
            <a:fld id="{E16AF6D7-D76F-44CD-91A2-77AAFE9F1F81}" type="datetime1">
              <a:rPr lang="en-GB"/>
              <a:pPr lvl="0"/>
              <a:t>27/05/2022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E8122-99BF-17AE-951B-9973EE42FE19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99FBB5-CE81-8DF4-56A7-9FCF413A1DC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defRPr>
            </a:lvl1pPr>
          </a:lstStyle>
          <a:p>
            <a:pPr lvl="0"/>
            <a:fld id="{FC48F76C-ED7A-4BA6-8C86-5D8FCBE5B02D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FFFFFF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FFFFFF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FFFFFF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FFFFFF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FFFFFF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FFFFFF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gradFill>
          <a:gsLst>
            <a:gs pos="0">
              <a:srgbClr val="FF0000"/>
            </a:gs>
            <a:gs pos="100000">
              <a:srgbClr val="FF00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70C63-6DAE-2F0B-60C7-B8616D150F2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591662" y="-1168868"/>
            <a:ext cx="10359100" cy="1411934"/>
          </a:xfrm>
        </p:spPr>
        <p:txBody>
          <a:bodyPr/>
          <a:lstStyle/>
          <a:p>
            <a:pPr lvl="0"/>
            <a:r>
              <a:rPr lang="en-GB" sz="100">
                <a:solidFill>
                  <a:srgbClr val="000000"/>
                </a:solidFill>
              </a:rPr>
              <a:t>jkmheh</a:t>
            </a:r>
          </a:p>
        </p:txBody>
      </p:sp>
      <p:sp>
        <p:nvSpPr>
          <p:cNvPr id="3" name="Subtitle 3">
            <a:extLst>
              <a:ext uri="{FF2B5EF4-FFF2-40B4-BE49-F238E27FC236}">
                <a16:creationId xmlns:a16="http://schemas.microsoft.com/office/drawing/2014/main" id="{1167A722-60ED-96B5-4388-8A772242314F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GB" sz="100"/>
              <a:t>j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2">
    <p:bg>
      <p:bgPr>
        <a:gradFill>
          <a:gsLst>
            <a:gs pos="0">
              <a:srgbClr val="101112"/>
            </a:gs>
            <a:gs pos="100000">
              <a:srgbClr val="FF00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C2255-2A7C-2A22-F719-A0772754242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858950" y="505187"/>
            <a:ext cx="10359100" cy="1411934"/>
          </a:xfrm>
        </p:spPr>
        <p:txBody>
          <a:bodyPr/>
          <a:lstStyle/>
          <a:p>
            <a:pPr lvl="0"/>
            <a:r>
              <a:rPr lang="en-GB" sz="8800"/>
              <a:t>DIG FOR VICTORY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D982B8-3721-3024-6B03-5C54DBF321F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 rot="21418469">
            <a:off x="2211686" y="4324709"/>
            <a:ext cx="8124096" cy="215286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</a:pPr>
            <a:r>
              <a:rPr lang="en-GB" sz="7200"/>
              <a:t>WORLDWAR II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9">
    <p:bg>
      <p:bgPr>
        <a:gradFill>
          <a:gsLst>
            <a:gs pos="0">
              <a:srgbClr val="5D6D85"/>
            </a:gs>
            <a:gs pos="100000">
              <a:srgbClr val="92D05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236ED3-03D6-A1C8-D850-F20B731E0438}"/>
              </a:ext>
            </a:extLst>
          </p:cNvPr>
          <p:cNvSpPr txBox="1"/>
          <p:nvPr/>
        </p:nvSpPr>
        <p:spPr>
          <a:xfrm>
            <a:off x="1647035" y="370898"/>
            <a:ext cx="5106576" cy="20621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What is dig for victory?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A dig for victory campaign was set up during </a:t>
            </a:r>
            <a:r>
              <a:rPr lang="en-GB" sz="1800" b="1" i="0" u="sng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world war II</a:t>
            </a: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 by the British ministry of agriculture. Men and women across the country were encouraged to grow their own food in times of harsh rationing. </a:t>
            </a:r>
          </a:p>
        </p:txBody>
      </p:sp>
      <p:pic>
        <p:nvPicPr>
          <p:cNvPr id="3" name="Picture 2" descr="World War Two Dig Carrots For Victory Campaign - Posters">
            <a:extLst>
              <a:ext uri="{FF2B5EF4-FFF2-40B4-BE49-F238E27FC236}">
                <a16:creationId xmlns:a16="http://schemas.microsoft.com/office/drawing/2014/main" id="{67977402-DE8E-BCC8-E468-7F5BE56FAB3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991639" y="782580"/>
            <a:ext cx="3882679" cy="423958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extBox 2">
            <a:extLst>
              <a:ext uri="{FF2B5EF4-FFF2-40B4-BE49-F238E27FC236}">
                <a16:creationId xmlns:a16="http://schemas.microsoft.com/office/drawing/2014/main" id="{75E16BA1-5942-83DA-054D-3243AAE36BB6}"/>
              </a:ext>
            </a:extLst>
          </p:cNvPr>
          <p:cNvSpPr txBox="1"/>
          <p:nvPr/>
        </p:nvSpPr>
        <p:spPr>
          <a:xfrm>
            <a:off x="989426" y="2655280"/>
            <a:ext cx="5106576" cy="280077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800" b="0" i="0" u="none" strike="noStrike" kern="1200" cap="none" spc="0" baseline="0">
                <a:solidFill>
                  <a:srgbClr val="FF0000"/>
                </a:solidFill>
                <a:uFillTx/>
                <a:latin typeface="Calibri"/>
              </a:rPr>
              <a:t>DIG FOR VICTORY 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2">
    <p:bg>
      <p:bgPr>
        <a:gradFill>
          <a:gsLst>
            <a:gs pos="0">
              <a:srgbClr val="203864"/>
            </a:gs>
            <a:gs pos="100000">
              <a:srgbClr val="FFFF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id="{01EEE3A9-29F6-054A-22B7-5919087CD57C}"/>
              </a:ext>
            </a:extLst>
          </p:cNvPr>
          <p:cNvSpPr txBox="1"/>
          <p:nvPr/>
        </p:nvSpPr>
        <p:spPr>
          <a:xfrm>
            <a:off x="251789" y="225289"/>
            <a:ext cx="11688418" cy="646330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600" b="0" i="0" u="none" strike="noStrike" kern="1200" cap="none" spc="0" baseline="0">
                <a:solidFill>
                  <a:srgbClr val="F2F2F2"/>
                </a:solidFill>
                <a:uFillTx/>
                <a:latin typeface="Gill Sans MT"/>
              </a:rPr>
              <a:t>There were food shortages because cargo ships were shot and sunk, this caused food rationing</a:t>
            </a:r>
            <a:r>
              <a:rPr lang="en-GB" sz="6600" b="0" i="0" u="none" strike="noStrike" kern="1200" cap="none" spc="0" baseline="0">
                <a:solidFill>
                  <a:srgbClr val="000000"/>
                </a:solidFill>
                <a:uFillTx/>
                <a:latin typeface="Gill Sans MT"/>
              </a:rPr>
              <a:t>.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6600" b="0" i="0" u="none" strike="noStrike" kern="1200" cap="none" spc="0" baseline="0">
              <a:solidFill>
                <a:srgbClr val="000000"/>
              </a:solidFill>
              <a:uFillTx/>
              <a:latin typeface="Gill Sans MT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6600" b="0" i="0" u="none" strike="noStrike" kern="1200" cap="none" spc="0" baseline="0">
              <a:solidFill>
                <a:srgbClr val="000000"/>
              </a:solidFill>
              <a:uFillTx/>
              <a:latin typeface="Gill Sans MT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Gill Sans MT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gradFill>
          <a:gsLst>
            <a:gs pos="0">
              <a:srgbClr val="29AF8C"/>
            </a:gs>
            <a:gs pos="100000">
              <a:srgbClr val="0000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B9BCFEF-2642-1642-D9D5-9FBFB348F0E0}"/>
              </a:ext>
            </a:extLst>
          </p:cNvPr>
          <p:cNvSpPr txBox="1"/>
          <p:nvPr/>
        </p:nvSpPr>
        <p:spPr>
          <a:xfrm>
            <a:off x="347718" y="0"/>
            <a:ext cx="11807683" cy="517064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600" b="0" i="0" u="none" strike="noStrike" kern="1200" cap="none" spc="0" baseline="0">
                <a:solidFill>
                  <a:srgbClr val="F2F2F2"/>
                </a:solidFill>
                <a:uFillTx/>
                <a:latin typeface="Gill Sans MT"/>
              </a:rPr>
              <a:t>The dig for victory campaign was introduced because people who didn’t have enough money to buy veg would have a fresh batch in the garden   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4">
    <p:bg>
      <p:bgPr>
        <a:gradFill>
          <a:gsLst>
            <a:gs pos="48000">
              <a:schemeClr val="tx1"/>
            </a:gs>
            <a:gs pos="0">
              <a:srgbClr val="FF0000"/>
            </a:gs>
            <a:gs pos="100000">
              <a:srgbClr val="FF00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7A6FD4D-54B7-93BE-998F-5BDCFE0D919C}"/>
              </a:ext>
            </a:extLst>
          </p:cNvPr>
          <p:cNvSpPr txBox="1"/>
          <p:nvPr/>
        </p:nvSpPr>
        <p:spPr>
          <a:xfrm>
            <a:off x="547131" y="564797"/>
            <a:ext cx="9753603" cy="47089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0" i="0" u="none" strike="noStrike" kern="1200" cap="none" spc="0" baseline="0" dirty="0">
                <a:solidFill>
                  <a:schemeClr val="bg1"/>
                </a:solidFill>
                <a:uFillTx/>
                <a:latin typeface="Gill Sans MT"/>
              </a:rPr>
              <a:t>People know what to do because they had lots of posters and tv shows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0" i="0" u="none" strike="noStrike" kern="1200" cap="none" spc="0" baseline="0" dirty="0">
                <a:solidFill>
                  <a:schemeClr val="bg1"/>
                </a:solidFill>
                <a:uFillTx/>
                <a:latin typeface="Gill Sans MT"/>
              </a:rPr>
              <a:t>and they also had newspaper reports</a:t>
            </a:r>
            <a:r>
              <a:rPr lang="en-GB" sz="60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rPr>
              <a:t>   </a:t>
            </a:r>
          </a:p>
        </p:txBody>
      </p:sp>
      <p:pic>
        <p:nvPicPr>
          <p:cNvPr id="3" name="Picture 4" descr="Dig for Victory | Imperial War Museums">
            <a:extLst>
              <a:ext uri="{FF2B5EF4-FFF2-40B4-BE49-F238E27FC236}">
                <a16:creationId xmlns:a16="http://schemas.microsoft.com/office/drawing/2014/main" id="{D944D381-7CEF-6542-24A4-D1CBF718A3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819860" y="109261"/>
            <a:ext cx="2173355" cy="331973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6268F0A-1776-66F2-ED8C-6F7A32BE5ADC}"/>
              </a:ext>
            </a:extLst>
          </p:cNvPr>
          <p:cNvSpPr/>
          <p:nvPr/>
        </p:nvSpPr>
        <p:spPr>
          <a:xfrm>
            <a:off x="656493" y="463289"/>
            <a:ext cx="11303282" cy="3785652"/>
          </a:xfrm>
          <a:prstGeom prst="rect">
            <a:avLst/>
          </a:prstGeom>
          <a:blipFill>
            <a:blip r:embed="rId2">
              <a:alphaModFix/>
            </a:blip>
            <a:tile/>
          </a:blip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0" i="0" u="none" strike="noStrike" kern="1200" cap="none" spc="0" baseline="0">
                <a:solidFill>
                  <a:srgbClr val="F2F2F2"/>
                </a:solidFill>
                <a:uFillTx/>
                <a:latin typeface="Calibri"/>
              </a:rPr>
              <a:t>The dig for victory was successful because in 1939 there were around 815 allotments across Britain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0" i="0" u="none" strike="noStrike" kern="1200" cap="none" spc="0" baseline="0">
                <a:solidFill>
                  <a:srgbClr val="F2F2F2"/>
                </a:solidFill>
                <a:uFillTx/>
                <a:latin typeface="Calibri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">
    <p:bg>
      <p:bgPr>
        <a:gradFill>
          <a:gsLst>
            <a:gs pos="0">
              <a:srgbClr val="002060"/>
            </a:gs>
            <a:gs pos="100000">
              <a:srgbClr val="FFFF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F8BCA13-DD46-0435-1DA0-652D34F0D147}"/>
              </a:ext>
            </a:extLst>
          </p:cNvPr>
          <p:cNvSpPr txBox="1"/>
          <p:nvPr/>
        </p:nvSpPr>
        <p:spPr>
          <a:xfrm>
            <a:off x="748491" y="355088"/>
            <a:ext cx="11338560" cy="550919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8800" b="0" i="0" u="none" strike="noStrike" kern="1200" cap="none" spc="0" baseline="0">
                <a:solidFill>
                  <a:srgbClr val="F2F2F2"/>
                </a:solidFill>
                <a:uFillTx/>
                <a:latin typeface="Calibri"/>
              </a:rPr>
              <a:t>Th benefits of dig for victory were you didn't have to pay for much food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str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8">
    <p:bg>
      <p:bgPr>
        <a:gradFill>
          <a:gsLst>
            <a:gs pos="0">
              <a:srgbClr val="FFFFFF"/>
            </a:gs>
            <a:gs pos="100000">
              <a:srgbClr val="FF00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5185718-323F-2599-802E-5FBFB8711299}"/>
              </a:ext>
            </a:extLst>
          </p:cNvPr>
          <p:cNvSpPr/>
          <p:nvPr/>
        </p:nvSpPr>
        <p:spPr>
          <a:xfrm>
            <a:off x="391884" y="333829"/>
            <a:ext cx="11001832" cy="563231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72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I think that allotments should be introduced again because of all the covid lockdown. And we would get more food   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gradFill>
          <a:gsLst>
            <a:gs pos="0">
              <a:srgbClr val="FF0000"/>
            </a:gs>
            <a:gs pos="100000">
              <a:srgbClr val="FFFF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1EAA1DB-7F5E-6A43-2CBE-DFF6D8907258}"/>
              </a:ext>
            </a:extLst>
          </p:cNvPr>
          <p:cNvSpPr txBox="1"/>
          <p:nvPr/>
        </p:nvSpPr>
        <p:spPr>
          <a:xfrm>
            <a:off x="533671" y="1097280"/>
            <a:ext cx="11099407" cy="163121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0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THE END  </a:t>
            </a:r>
          </a:p>
        </p:txBody>
      </p:sp>
      <p:sp>
        <p:nvSpPr>
          <p:cNvPr id="3" name="Arc 3">
            <a:extLst>
              <a:ext uri="{FF2B5EF4-FFF2-40B4-BE49-F238E27FC236}">
                <a16:creationId xmlns:a16="http://schemas.microsoft.com/office/drawing/2014/main" id="{2FCE813A-ECA7-3E08-ADD4-D429D7B6691D}"/>
              </a:ext>
            </a:extLst>
          </p:cNvPr>
          <p:cNvSpPr/>
          <p:nvPr/>
        </p:nvSpPr>
        <p:spPr>
          <a:xfrm>
            <a:off x="5317583" y="2219175"/>
            <a:ext cx="56272" cy="45720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1"/>
              <a:gd name="f10" fmla="val 270"/>
              <a:gd name="f11" fmla="+- 0 0 -270"/>
              <a:gd name="f12" fmla="+- 0 0 -225"/>
              <a:gd name="f13" fmla="+- 0 0 -180"/>
              <a:gd name="f14" fmla="abs f4"/>
              <a:gd name="f15" fmla="abs f5"/>
              <a:gd name="f16" fmla="abs f6"/>
              <a:gd name="f17" fmla="+- 0 0 f3"/>
              <a:gd name="f18" fmla="+- 0 0 f10"/>
              <a:gd name="f19" fmla="*/ f11 f0 1"/>
              <a:gd name="f20" fmla="*/ f12 f0 1"/>
              <a:gd name="f21" fmla="*/ f13 f0 1"/>
              <a:gd name="f22" fmla="?: f14 f4 1"/>
              <a:gd name="f23" fmla="?: f15 f5 1"/>
              <a:gd name="f24" fmla="?: f16 f6 1"/>
              <a:gd name="f25" fmla="*/ f17 f0 1"/>
              <a:gd name="f26" fmla="*/ f18 f0 1"/>
              <a:gd name="f27" fmla="*/ f19 1 f3"/>
              <a:gd name="f28" fmla="*/ f20 1 f3"/>
              <a:gd name="f29" fmla="*/ f21 1 f3"/>
              <a:gd name="f30" fmla="*/ f22 1 21600"/>
              <a:gd name="f31" fmla="*/ f23 1 21600"/>
              <a:gd name="f32" fmla="*/ 21600 f22 1"/>
              <a:gd name="f33" fmla="*/ 21600 f23 1"/>
              <a:gd name="f34" fmla="*/ f25 1 f3"/>
              <a:gd name="f35" fmla="*/ f26 1 f3"/>
              <a:gd name="f36" fmla="+- f27 0 f1"/>
              <a:gd name="f37" fmla="+- f28 0 f1"/>
              <a:gd name="f38" fmla="+- f29 0 f1"/>
              <a:gd name="f39" fmla="min f31 f30"/>
              <a:gd name="f40" fmla="*/ f32 1 f24"/>
              <a:gd name="f41" fmla="*/ f33 1 f24"/>
              <a:gd name="f42" fmla="+- f34 0 f1"/>
              <a:gd name="f43" fmla="+- f35 0 f1"/>
              <a:gd name="f44" fmla="val f40"/>
              <a:gd name="f45" fmla="val f41"/>
              <a:gd name="f46" fmla="+- 0 0 f42"/>
              <a:gd name="f47" fmla="+- 0 0 f43"/>
              <a:gd name="f48" fmla="+- f45 0 f7"/>
              <a:gd name="f49" fmla="+- f44 0 f7"/>
              <a:gd name="f50" fmla="+- f47 0 f46"/>
              <a:gd name="f51" fmla="+- f46 f1 0"/>
              <a:gd name="f52" fmla="+- f47 f1 0"/>
              <a:gd name="f53" fmla="+- 21600000 0 f46"/>
              <a:gd name="f54" fmla="+- f1 0 f46"/>
              <a:gd name="f55" fmla="+- 27000000 0 f46"/>
              <a:gd name="f56" fmla="+- f0 0 f46"/>
              <a:gd name="f57" fmla="+- 32400000 0 f46"/>
              <a:gd name="f58" fmla="+- f2 0 f46"/>
              <a:gd name="f59" fmla="+- 37800000 0 f46"/>
              <a:gd name="f60" fmla="*/ f48 1 2"/>
              <a:gd name="f61" fmla="*/ f49 1 2"/>
              <a:gd name="f62" fmla="+- f50 21600000 0"/>
              <a:gd name="f63" fmla="?: f54 f54 f55"/>
              <a:gd name="f64" fmla="?: f56 f56 f57"/>
              <a:gd name="f65" fmla="?: f58 f58 f59"/>
              <a:gd name="f66" fmla="*/ f51 f8 1"/>
              <a:gd name="f67" fmla="*/ f52 f8 1"/>
              <a:gd name="f68" fmla="+- f7 f60 0"/>
              <a:gd name="f69" fmla="+- f7 f61 0"/>
              <a:gd name="f70" fmla="?: f50 f50 f62"/>
              <a:gd name="f71" fmla="*/ f66 1 f0"/>
              <a:gd name="f72" fmla="*/ f67 1 f0"/>
              <a:gd name="f73" fmla="*/ f61 f39 1"/>
              <a:gd name="f74" fmla="*/ f60 f39 1"/>
              <a:gd name="f75" fmla="+- f70 0 f53"/>
              <a:gd name="f76" fmla="+- f70 0 f63"/>
              <a:gd name="f77" fmla="+- f70 0 f64"/>
              <a:gd name="f78" fmla="+- f70 0 f65"/>
              <a:gd name="f79" fmla="+- 0 0 f71"/>
              <a:gd name="f80" fmla="+- 0 0 f72"/>
              <a:gd name="f81" fmla="*/ f69 f39 1"/>
              <a:gd name="f82" fmla="*/ f68 f39 1"/>
              <a:gd name="f83" fmla="+- 0 0 f79"/>
              <a:gd name="f84" fmla="+- 0 0 f80"/>
              <a:gd name="f85" fmla="*/ f83 f0 1"/>
              <a:gd name="f86" fmla="*/ f84 f0 1"/>
              <a:gd name="f87" fmla="*/ f85 1 f8"/>
              <a:gd name="f88" fmla="*/ f86 1 f8"/>
              <a:gd name="f89" fmla="+- f87 0 f1"/>
              <a:gd name="f90" fmla="+- f88 0 f1"/>
              <a:gd name="f91" fmla="sin 1 f89"/>
              <a:gd name="f92" fmla="cos 1 f89"/>
              <a:gd name="f93" fmla="sin 1 f90"/>
              <a:gd name="f94" fmla="cos 1 f90"/>
              <a:gd name="f95" fmla="+- 0 0 f91"/>
              <a:gd name="f96" fmla="+- 0 0 f92"/>
              <a:gd name="f97" fmla="+- 0 0 f93"/>
              <a:gd name="f98" fmla="+- 0 0 f94"/>
              <a:gd name="f99" fmla="+- 0 0 f95"/>
              <a:gd name="f100" fmla="+- 0 0 f96"/>
              <a:gd name="f101" fmla="+- 0 0 f97"/>
              <a:gd name="f102" fmla="+- 0 0 f98"/>
              <a:gd name="f103" fmla="val f99"/>
              <a:gd name="f104" fmla="val f100"/>
              <a:gd name="f105" fmla="val f101"/>
              <a:gd name="f106" fmla="val f102"/>
              <a:gd name="f107" fmla="*/ f103 f61 1"/>
              <a:gd name="f108" fmla="*/ f104 f60 1"/>
              <a:gd name="f109" fmla="*/ f105 f61 1"/>
              <a:gd name="f110" fmla="*/ f106 f60 1"/>
              <a:gd name="f111" fmla="+- 0 0 f108"/>
              <a:gd name="f112" fmla="+- 0 0 f107"/>
              <a:gd name="f113" fmla="+- 0 0 f110"/>
              <a:gd name="f114" fmla="+- 0 0 f109"/>
              <a:gd name="f115" fmla="+- 0 0 f111"/>
              <a:gd name="f116" fmla="+- 0 0 f112"/>
              <a:gd name="f117" fmla="+- 0 0 f113"/>
              <a:gd name="f118" fmla="+- 0 0 f114"/>
              <a:gd name="f119" fmla="at2 f115 f116"/>
              <a:gd name="f120" fmla="at2 f117 f118"/>
              <a:gd name="f121" fmla="+- f119 f1 0"/>
              <a:gd name="f122" fmla="+- f120 f1 0"/>
              <a:gd name="f123" fmla="*/ f121 f8 1"/>
              <a:gd name="f124" fmla="*/ f122 f8 1"/>
              <a:gd name="f125" fmla="*/ f123 1 f0"/>
              <a:gd name="f126" fmla="*/ f124 1 f0"/>
              <a:gd name="f127" fmla="+- 0 0 f125"/>
              <a:gd name="f128" fmla="+- 0 0 f126"/>
              <a:gd name="f129" fmla="val f127"/>
              <a:gd name="f130" fmla="val f128"/>
              <a:gd name="f131" fmla="+- 0 0 f129"/>
              <a:gd name="f132" fmla="+- 0 0 f130"/>
              <a:gd name="f133" fmla="*/ f131 f0 1"/>
              <a:gd name="f134" fmla="*/ f132 f0 1"/>
              <a:gd name="f135" fmla="*/ f133 1 f8"/>
              <a:gd name="f136" fmla="*/ f134 1 f8"/>
              <a:gd name="f137" fmla="+- f135 0 f1"/>
              <a:gd name="f138" fmla="+- f136 0 f1"/>
              <a:gd name="f139" fmla="+- f137 f1 0"/>
              <a:gd name="f140" fmla="+- f138 f1 0"/>
              <a:gd name="f141" fmla="*/ f139 f8 1"/>
              <a:gd name="f142" fmla="*/ f140 f8 1"/>
              <a:gd name="f143" fmla="*/ f141 1 f0"/>
              <a:gd name="f144" fmla="*/ f142 1 f0"/>
              <a:gd name="f145" fmla="+- 0 0 f143"/>
              <a:gd name="f146" fmla="+- 0 0 f144"/>
              <a:gd name="f147" fmla="+- 0 0 f145"/>
              <a:gd name="f148" fmla="+- 0 0 f146"/>
              <a:gd name="f149" fmla="*/ f147 f0 1"/>
              <a:gd name="f150" fmla="*/ f148 f0 1"/>
              <a:gd name="f151" fmla="*/ f149 1 f8"/>
              <a:gd name="f152" fmla="*/ f150 1 f8"/>
              <a:gd name="f153" fmla="+- f151 0 f1"/>
              <a:gd name="f154" fmla="+- f152 0 f1"/>
              <a:gd name="f155" fmla="cos 1 f153"/>
              <a:gd name="f156" fmla="sin 1 f153"/>
              <a:gd name="f157" fmla="cos 1 f154"/>
              <a:gd name="f158" fmla="sin 1 f154"/>
              <a:gd name="f159" fmla="+- 0 0 f155"/>
              <a:gd name="f160" fmla="+- 0 0 f156"/>
              <a:gd name="f161" fmla="+- 0 0 f157"/>
              <a:gd name="f162" fmla="+- 0 0 f158"/>
              <a:gd name="f163" fmla="+- 0 0 f159"/>
              <a:gd name="f164" fmla="+- 0 0 f160"/>
              <a:gd name="f165" fmla="+- 0 0 f161"/>
              <a:gd name="f166" fmla="+- 0 0 f162"/>
              <a:gd name="f167" fmla="val f163"/>
              <a:gd name="f168" fmla="val f164"/>
              <a:gd name="f169" fmla="val f165"/>
              <a:gd name="f170" fmla="val f166"/>
              <a:gd name="f171" fmla="+- 0 0 f167"/>
              <a:gd name="f172" fmla="+- 0 0 f168"/>
              <a:gd name="f173" fmla="+- 0 0 f169"/>
              <a:gd name="f174" fmla="+- 0 0 f170"/>
              <a:gd name="f175" fmla="*/ f9 f171 1"/>
              <a:gd name="f176" fmla="*/ f9 f172 1"/>
              <a:gd name="f177" fmla="*/ f9 f173 1"/>
              <a:gd name="f178" fmla="*/ f9 f174 1"/>
              <a:gd name="f179" fmla="*/ f175 f61 1"/>
              <a:gd name="f180" fmla="*/ f176 f60 1"/>
              <a:gd name="f181" fmla="*/ f177 f61 1"/>
              <a:gd name="f182" fmla="*/ f178 f60 1"/>
              <a:gd name="f183" fmla="+- f69 f179 0"/>
              <a:gd name="f184" fmla="+- f68 f180 0"/>
              <a:gd name="f185" fmla="+- f69 f181 0"/>
              <a:gd name="f186" fmla="+- f68 f182 0"/>
              <a:gd name="f187" fmla="max f183 f185"/>
              <a:gd name="f188" fmla="max f184 f186"/>
              <a:gd name="f189" fmla="min f183 f185"/>
              <a:gd name="f190" fmla="min f184 f186"/>
              <a:gd name="f191" fmla="*/ f183 f39 1"/>
              <a:gd name="f192" fmla="*/ f184 f39 1"/>
              <a:gd name="f193" fmla="*/ f185 f39 1"/>
              <a:gd name="f194" fmla="*/ f186 f39 1"/>
              <a:gd name="f195" fmla="?: f75 f44 f187"/>
              <a:gd name="f196" fmla="?: f76 f45 f188"/>
              <a:gd name="f197" fmla="?: f77 f7 f189"/>
              <a:gd name="f198" fmla="?: f78 f7 f190"/>
              <a:gd name="f199" fmla="*/ f197 f39 1"/>
              <a:gd name="f200" fmla="*/ f198 f39 1"/>
              <a:gd name="f201" fmla="*/ f195 f39 1"/>
              <a:gd name="f202" fmla="*/ f196 f3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6">
                <a:pos x="f191" y="f192"/>
              </a:cxn>
              <a:cxn ang="f37">
                <a:pos x="f81" y="f82"/>
              </a:cxn>
              <a:cxn ang="f38">
                <a:pos x="f193" y="f194"/>
              </a:cxn>
            </a:cxnLst>
            <a:rect l="f199" t="f200" r="f201" b="f202"/>
            <a:pathLst>
              <a:path stroke="0">
                <a:moveTo>
                  <a:pt x="f191" y="f192"/>
                </a:moveTo>
                <a:arcTo wR="f73" hR="f74" stAng="f46" swAng="f70"/>
                <a:lnTo>
                  <a:pt x="f81" y="f82"/>
                </a:lnTo>
                <a:close/>
              </a:path>
              <a:path fill="none">
                <a:moveTo>
                  <a:pt x="f191" y="f192"/>
                </a:moveTo>
                <a:arcTo wR="f73" hR="f74" stAng="f46" swAng="f70"/>
              </a:path>
            </a:pathLst>
          </a:custGeom>
          <a:noFill/>
          <a:ln w="6345" cap="flat">
            <a:solidFill>
              <a:srgbClr val="4472C4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FFBE2B-3BA2-A864-AD44-8CDCD705766C}"/>
              </a:ext>
            </a:extLst>
          </p:cNvPr>
          <p:cNvSpPr txBox="1"/>
          <p:nvPr/>
        </p:nvSpPr>
        <p:spPr>
          <a:xfrm>
            <a:off x="886263" y="3429000"/>
            <a:ext cx="9509760" cy="12003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I hope you have enjoyed watching my slide show by</a:t>
            </a:r>
            <a:r>
              <a:rPr lang="en-GB" sz="3600" b="0" i="0" u="none" strike="noStrike" kern="1200" cap="none" spc="0" dirty="0">
                <a:solidFill>
                  <a:srgbClr val="000000"/>
                </a:solidFill>
                <a:uFillTx/>
                <a:latin typeface="Calibri"/>
              </a:rPr>
              <a:t> Matthew :D</a:t>
            </a:r>
            <a:r>
              <a:rPr lang="en-GB" sz="36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str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404</TotalTime>
  <Words>184</Words>
  <Application>Microsoft Office PowerPoint</Application>
  <PresentationFormat>Widescreen</PresentationFormat>
  <Paragraphs>19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Gill Sans MT</vt:lpstr>
      <vt:lpstr>Office Theme</vt:lpstr>
      <vt:lpstr>jkmheh</vt:lpstr>
      <vt:lpstr>DIG FOR VICTORY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 FOR VICTORY</dc:title>
  <dc:creator>Matthew Bowhen</dc:creator>
  <cp:lastModifiedBy>Matt Allison</cp:lastModifiedBy>
  <cp:revision>11</cp:revision>
  <dcterms:created xsi:type="dcterms:W3CDTF">2022-05-24T10:29:44Z</dcterms:created>
  <dcterms:modified xsi:type="dcterms:W3CDTF">2022-05-27T08:45:58Z</dcterms:modified>
</cp:coreProperties>
</file>